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Raleway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6jvpjXJ+Id9WqJBHpD82XSUzi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1320" y="2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de Vlieger" userId="25d3cbe2-6c92-41e7-a2e4-ff4a4ea5d3ce" providerId="ADAL" clId="{41305A74-A740-4022-A742-DBF51310481A}"/>
    <pc:docChg chg="custSel modSld">
      <pc:chgData name="Sam de Vlieger" userId="25d3cbe2-6c92-41e7-a2e4-ff4a4ea5d3ce" providerId="ADAL" clId="{41305A74-A740-4022-A742-DBF51310481A}" dt="2025-10-17T11:24:24.277" v="36" actId="1076"/>
      <pc:docMkLst>
        <pc:docMk/>
      </pc:docMkLst>
      <pc:sldChg chg="addSp delSp modSp mod">
        <pc:chgData name="Sam de Vlieger" userId="25d3cbe2-6c92-41e7-a2e4-ff4a4ea5d3ce" providerId="ADAL" clId="{41305A74-A740-4022-A742-DBF51310481A}" dt="2025-10-17T11:24:24.277" v="36" actId="1076"/>
        <pc:sldMkLst>
          <pc:docMk/>
          <pc:sldMk cId="0" sldId="259"/>
        </pc:sldMkLst>
        <pc:picChg chg="add mod">
          <ac:chgData name="Sam de Vlieger" userId="25d3cbe2-6c92-41e7-a2e4-ff4a4ea5d3ce" providerId="ADAL" clId="{41305A74-A740-4022-A742-DBF51310481A}" dt="2025-10-17T11:22:53.020" v="9" actId="1076"/>
          <ac:picMkLst>
            <pc:docMk/>
            <pc:sldMk cId="0" sldId="259"/>
            <ac:picMk id="3" creationId="{316D96A9-EB2D-4F5E-0A83-61522F961A49}"/>
          </ac:picMkLst>
        </pc:picChg>
        <pc:picChg chg="add mod">
          <ac:chgData name="Sam de Vlieger" userId="25d3cbe2-6c92-41e7-a2e4-ff4a4ea5d3ce" providerId="ADAL" clId="{41305A74-A740-4022-A742-DBF51310481A}" dt="2025-10-17T11:23:25.770" v="17" actId="14100"/>
          <ac:picMkLst>
            <pc:docMk/>
            <pc:sldMk cId="0" sldId="259"/>
            <ac:picMk id="5" creationId="{FCB67466-CA08-5CDD-F7C4-D1A0B088DE89}"/>
          </ac:picMkLst>
        </pc:picChg>
        <pc:picChg chg="add mod">
          <ac:chgData name="Sam de Vlieger" userId="25d3cbe2-6c92-41e7-a2e4-ff4a4ea5d3ce" providerId="ADAL" clId="{41305A74-A740-4022-A742-DBF51310481A}" dt="2025-10-17T11:23:54.161" v="27" actId="14100"/>
          <ac:picMkLst>
            <pc:docMk/>
            <pc:sldMk cId="0" sldId="259"/>
            <ac:picMk id="7" creationId="{10451B17-F570-6B08-C753-9C9C72875F3F}"/>
          </ac:picMkLst>
        </pc:picChg>
        <pc:picChg chg="add mod">
          <ac:chgData name="Sam de Vlieger" userId="25d3cbe2-6c92-41e7-a2e4-ff4a4ea5d3ce" providerId="ADAL" clId="{41305A74-A740-4022-A742-DBF51310481A}" dt="2025-10-17T11:24:24.277" v="36" actId="1076"/>
          <ac:picMkLst>
            <pc:docMk/>
            <pc:sldMk cId="0" sldId="259"/>
            <ac:picMk id="9" creationId="{D17F79BC-46E6-352A-64E0-E2CD73CFA0E6}"/>
          </ac:picMkLst>
        </pc:picChg>
        <pc:picChg chg="del mod">
          <ac:chgData name="Sam de Vlieger" userId="25d3cbe2-6c92-41e7-a2e4-ff4a4ea5d3ce" providerId="ADAL" clId="{41305A74-A740-4022-A742-DBF51310481A}" dt="2025-10-17T11:24:14.741" v="31" actId="478"/>
          <ac:picMkLst>
            <pc:docMk/>
            <pc:sldMk cId="0" sldId="259"/>
            <ac:picMk id="104" creationId="{00000000-0000-0000-0000-000000000000}"/>
          </ac:picMkLst>
        </pc:picChg>
        <pc:picChg chg="del mod">
          <ac:chgData name="Sam de Vlieger" userId="25d3cbe2-6c92-41e7-a2e4-ff4a4ea5d3ce" providerId="ADAL" clId="{41305A74-A740-4022-A742-DBF51310481A}" dt="2025-10-17T11:22:54.470" v="10" actId="478"/>
          <ac:picMkLst>
            <pc:docMk/>
            <pc:sldMk cId="0" sldId="259"/>
            <ac:picMk id="105" creationId="{00000000-0000-0000-0000-000000000000}"/>
          </ac:picMkLst>
        </pc:picChg>
        <pc:picChg chg="del mod">
          <ac:chgData name="Sam de Vlieger" userId="25d3cbe2-6c92-41e7-a2e4-ff4a4ea5d3ce" providerId="ADAL" clId="{41305A74-A740-4022-A742-DBF51310481A}" dt="2025-10-17T11:23:44.808" v="21" actId="478"/>
          <ac:picMkLst>
            <pc:docMk/>
            <pc:sldMk cId="0" sldId="259"/>
            <ac:picMk id="107" creationId="{00000000-0000-0000-0000-000000000000}"/>
          </ac:picMkLst>
        </pc:picChg>
        <pc:picChg chg="del mod">
          <ac:chgData name="Sam de Vlieger" userId="25d3cbe2-6c92-41e7-a2e4-ff4a4ea5d3ce" providerId="ADAL" clId="{41305A74-A740-4022-A742-DBF51310481A}" dt="2025-10-17T11:23:15.073" v="13" actId="478"/>
          <ac:picMkLst>
            <pc:docMk/>
            <pc:sldMk cId="0" sldId="259"/>
            <ac:picMk id="10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Eerst peilen wat de klas weet, wat leerlingen hier over denken. Je kan eventueel de eerste minuut van dit filmpje kijken: https://www.youtube.com/watch?v=U-14zwCqiKc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Kaartjes rood/groen. Eerste argumenten boven water krijgen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Bespreken: waarom die dieren wel en die niet? Waarom een wet?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Afhankelijk van het niveau van de groep hoe veel tijd en aandacht je hier aan besteed. Langzaam voorlezen. Vraag: welke argumenten staan er in de tekst?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/>
              <a:t>Deze slide kan je eventueel bespreken, afhankelijk van de tijd, soort klas en hoeveel theorie daar passend is.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/>
              <a:t>Uitleg: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/>
              <a:t>Gedomesticeerd: hond. Afhankelijk van ons. Kunnen communiceren wat ze willen, dus daar moeten we rekening mee houden. </a:t>
            </a:r>
            <a:br>
              <a:rPr lang="en-US"/>
            </a:br>
            <a:r>
              <a:rPr lang="en-US"/>
              <a:t>Wilde dieren: leeuw. Moet vooral met rust gelaten worden in de natuurlijke leefomgeving. In geval van nood mag je wel helpen. </a:t>
            </a:r>
            <a:br>
              <a:rPr lang="en-US"/>
            </a:br>
            <a:r>
              <a:rPr lang="en-US"/>
              <a:t>Er tussen in: duif → zit wel sterk in onze leefruimte, en zijn afhankelijk van ons, maar hebben geen band met ons</a:t>
            </a:r>
            <a:br>
              <a:rPr lang="en-US"/>
            </a:br>
            <a:r>
              <a:rPr lang="en-US"/>
              <a:t>Bespreken: hoe dichterbij de mens, hoe meer rechten dieren  moeten hebben.  Is dat een goede reden?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/>
              <a:t>Hoe kan de overheid deze theorie gebruiken voor hun verbod?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Docent leidt het debat: voorstanders beginnen, daarna tegenstanders. Leerling mag maar 1x het woord zodat er zoveel mogelijk verschillende leerlingen meedoen. Je kan zelf bepalen hoeveel rondes je doet, afhankelijk van de groep/ motivatie. Je kan tussendoor een minuut pauze inlassen voor strategisch overleg.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Daarna nabespreken: beste argumenten op het bord: waarom waren dat goede argumenten? Wat was een minder goed/overtuigend argument? Waarom?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1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8" name="Google Shape;28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" name="Google Shape;36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7" name="Google Shape;37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" name="Google Shape;43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1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1" name="Google Shape;51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16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" name="Google Shape;57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8" name="Google Shape;58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1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9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69" name="Google Shape;69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19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Les 4: dieren in het circus?</a:t>
            </a:r>
            <a:endParaRPr/>
          </a:p>
        </p:txBody>
      </p:sp>
      <p:sp>
        <p:nvSpPr>
          <p:cNvPr id="81" name="Google Shape;81;p1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Filosofie: mens en dier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7" name="Google Shape;87;p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000" b="1"/>
              <a:t>Hebben jullie wel eens een circusact met dieren gezien?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0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Vandaag</a:t>
            </a:r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Dieren in het circus: wat mag wel en niet?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/>
              <a:t>Wat is een goed argument?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300"/>
              <a:buNone/>
            </a:pPr>
            <a:r>
              <a:rPr lang="en-US"/>
              <a:t>Kunnen dieren rechten hebben?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SzPts val="1300"/>
              <a:buNone/>
            </a:pPr>
            <a:r>
              <a:rPr lang="en-US"/>
              <a:t>Debat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Wilde dieren mogen niet in het circus</a:t>
            </a:r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8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-US" dirty="0"/>
              <a:t>Wat mag </a:t>
            </a:r>
            <a:r>
              <a:rPr lang="en-US" dirty="0" err="1"/>
              <a:t>niet</a:t>
            </a:r>
            <a:r>
              <a:rPr lang="en-US" dirty="0"/>
              <a:t>?												Wat mag </a:t>
            </a:r>
            <a:r>
              <a:rPr lang="en-US" dirty="0" err="1"/>
              <a:t>wel</a:t>
            </a:r>
            <a:r>
              <a:rPr lang="en-US" dirty="0"/>
              <a:t>?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17647"/>
              <a:buNone/>
            </a:pPr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zou</a:t>
            </a:r>
            <a:r>
              <a:rPr lang="en-US" dirty="0"/>
              <a:t> de </a:t>
            </a:r>
            <a:r>
              <a:rPr lang="en-US" dirty="0" err="1"/>
              <a:t>overheid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wet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gemaakt</a:t>
            </a:r>
            <a:r>
              <a:rPr lang="en-US" dirty="0"/>
              <a:t>?</a:t>
            </a:r>
            <a:endParaRPr dirty="0"/>
          </a:p>
        </p:txBody>
      </p:sp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621" y="2703660"/>
            <a:ext cx="1181425" cy="86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3209" y="2442549"/>
            <a:ext cx="1066401" cy="8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95049" y="2442549"/>
            <a:ext cx="864800" cy="8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3897" y="3712530"/>
            <a:ext cx="1583801" cy="110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76750" y="3435016"/>
            <a:ext cx="1284584" cy="8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16D96A9-EB2D-4F5E-0A83-61522F961A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678" y="2320016"/>
            <a:ext cx="1551462" cy="105637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CB67466-CA08-5CDD-F7C4-D1A0B088DE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150" y="3435016"/>
            <a:ext cx="1716304" cy="98859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0451B17-F570-6B08-C753-9C9C72875F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7341" y="1812377"/>
            <a:ext cx="1284584" cy="151875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17F79BC-46E6-352A-64E0-E2CD73CFA0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57193" y="3712530"/>
            <a:ext cx="1604625" cy="8969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Wat zegt de overheid zelf?</a:t>
            </a:r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“De omstandigheden voor wilde zoogdieren in het circus leiden tot een ernstige beperking in de mogelijkheid natuurlijk gedrag te kunnen vertonen.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/>
              <a:t>Dit ondanks de grote betrokkenheid van verzorgers en trainers.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/>
              <a:t>Ook de overige welzijnseisen en de gezondheid staan in de circuspraktijk onder druk. Dit hangt samen met het rondreizende karakter van het circus, de trainingen en de optredens.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en-US"/>
              <a:t>De nadelen voor de wilde zoogdieren wegen niet op tegen het vermaak van publiek en daarom bestaat dit verbod.”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Is de argumentatie sterk?</a:t>
            </a:r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Wat is het verschil tussen wilde zoogdieren en de andere zoogdieren en reptielen?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en-US"/>
              <a:t>Als je wilde zoogdieren niet mag gebruiken voor vermaak in een circus, waarom mag dat dan nog wel in een dierentuin?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Kunnen dieren rechten hebben? </a:t>
            </a:r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Sue Donaldson &amp; Will Kymlicka: Ja, maar er is wel verschil tussen verschillende groepen dieren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-US"/>
              <a:t>Gedomesticeerde (=getemde) dieren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US"/>
              <a:t>Dieren die er tussen zitten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US"/>
              <a:t>Wilde dieren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Debat: dieren mogen gebruikt worden voor entertainment</a:t>
            </a:r>
            <a:endParaRPr/>
          </a:p>
        </p:txBody>
      </p:sp>
      <p:sp>
        <p:nvSpPr>
          <p:cNvPr id="132" name="Google Shape;132;p8"/>
          <p:cNvSpPr txBox="1">
            <a:spLocks noGrp="1"/>
          </p:cNvSpPr>
          <p:nvPr>
            <p:ph type="body" idx="1"/>
          </p:nvPr>
        </p:nvSpPr>
        <p:spPr>
          <a:xfrm>
            <a:off x="729450" y="23175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AutoNum type="arabicParenR"/>
            </a:pPr>
            <a:r>
              <a:rPr lang="en-US"/>
              <a:t>Je wordt ingedeeld in VOOR of TEGEN (je mag dus niet zelf kiezen!). 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AutoNum type="arabicParenR"/>
            </a:pPr>
            <a:r>
              <a:rPr lang="en-US"/>
              <a:t>Als je ingedeeld bent: bedenk met je groep argumenten. Maak een lijstje met de beste bovenaan. 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AutoNum type="arabicParenR"/>
            </a:pPr>
            <a:r>
              <a:rPr lang="en-US"/>
              <a:t>DEBAT (per persoon mag je maximaal een keer het woord): overtuig je tegenstanders!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Afronden</a:t>
            </a:r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Volgende les: laatste les! </a:t>
            </a:r>
            <a:br>
              <a:rPr lang="en-US"/>
            </a:b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en-US"/>
              <a:t>Belangendiscussie: oprichten van een nieuwe dierentuin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</Words>
  <Application>Microsoft Office PowerPoint</Application>
  <PresentationFormat>Diavoorstelling (16:9)</PresentationFormat>
  <Paragraphs>51</Paragraphs>
  <Slides>9</Slides>
  <Notes>9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Lato</vt:lpstr>
      <vt:lpstr>Arial</vt:lpstr>
      <vt:lpstr>Raleway</vt:lpstr>
      <vt:lpstr>Streamline</vt:lpstr>
      <vt:lpstr>Les 4: dieren in het circus?</vt:lpstr>
      <vt:lpstr>PowerPoint-presentatie</vt:lpstr>
      <vt:lpstr>Vandaag</vt:lpstr>
      <vt:lpstr>Wilde dieren mogen niet in het circus</vt:lpstr>
      <vt:lpstr>Wat zegt de overheid zelf?</vt:lpstr>
      <vt:lpstr>Is de argumentatie sterk?</vt:lpstr>
      <vt:lpstr>Kunnen dieren rechten hebben? </vt:lpstr>
      <vt:lpstr>Debat: dieren mogen gebruikt worden voor entertainment</vt:lpstr>
      <vt:lpstr>Afronden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Sam de Vlieger</cp:lastModifiedBy>
  <cp:revision>1</cp:revision>
  <dcterms:modified xsi:type="dcterms:W3CDTF">2025-10-17T11:24:26Z</dcterms:modified>
</cp:coreProperties>
</file>