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aleway"/>
      <p:regular r:id="rId21"/>
      <p:bold r:id="rId22"/>
      <p:italic r:id="rId23"/>
      <p:boldItalic r:id="rId24"/>
    </p:embeddedFont>
    <p:embeddedFont>
      <p:font typeface="Economica"/>
      <p:regular r:id="rId25"/>
      <p:bold r:id="rId26"/>
      <p:italic r:id="rId27"/>
      <p:boldItalic r:id="rId28"/>
    </p:embeddedFont>
    <p:embeddedFont>
      <p:font typeface="Lato"/>
      <p:regular r:id="rId29"/>
      <p:bold r:id="rId30"/>
      <p:italic r:id="rId31"/>
      <p:boldItalic r:id="rId32"/>
    </p:embeddedFont>
    <p:embeddedFont>
      <p:font typeface="Open Sans Light"/>
      <p:regular r:id="rId33"/>
      <p:bold r:id="rId34"/>
      <p:italic r:id="rId35"/>
      <p:boldItalic r:id="rId36"/>
    </p:embeddedFont>
    <p:embeddedFont>
      <p:font typeface="Open Sans"/>
      <p:regular r:id="rId37"/>
      <p:bold r:id="rId38"/>
      <p:italic r:id="rId39"/>
      <p:boldItalic r:id="rId40"/>
    </p:embeddedFont>
    <p:embeddedFont>
      <p:font typeface="Century Gothic"/>
      <p:regular r:id="rId41"/>
      <p:bold r:id="rId42"/>
      <p:italic r:id="rId43"/>
      <p:boldItalic r:id="rId44"/>
    </p:embeddedFont>
    <p:embeddedFont>
      <p:font typeface="Karla"/>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9" roundtripDataSignature="AMtx7mifLP+LIS2M8zGLsCVWLZ8KK80G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42" Type="http://schemas.openxmlformats.org/officeDocument/2006/relationships/font" Target="fonts/CenturyGothic-bold.fntdata"/><Relationship Id="rId41" Type="http://schemas.openxmlformats.org/officeDocument/2006/relationships/font" Target="fonts/CenturyGothic-regular.fntdata"/><Relationship Id="rId44" Type="http://schemas.openxmlformats.org/officeDocument/2006/relationships/font" Target="fonts/CenturyGothic-boldItalic.fntdata"/><Relationship Id="rId43" Type="http://schemas.openxmlformats.org/officeDocument/2006/relationships/font" Target="fonts/CenturyGothic-italic.fntdata"/><Relationship Id="rId46" Type="http://schemas.openxmlformats.org/officeDocument/2006/relationships/font" Target="fonts/Karla-bold.fntdata"/><Relationship Id="rId45" Type="http://schemas.openxmlformats.org/officeDocument/2006/relationships/font" Target="fonts/Karl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Karla-boldItalic.fntdata"/><Relationship Id="rId47" Type="http://schemas.openxmlformats.org/officeDocument/2006/relationships/font" Target="fonts/Karla-italic.fntdata"/><Relationship Id="rId49"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italic.fntdata"/><Relationship Id="rId30" Type="http://schemas.openxmlformats.org/officeDocument/2006/relationships/font" Target="fonts/Lato-bold.fntdata"/><Relationship Id="rId33" Type="http://schemas.openxmlformats.org/officeDocument/2006/relationships/font" Target="fonts/OpenSansLight-regular.fntdata"/><Relationship Id="rId32" Type="http://schemas.openxmlformats.org/officeDocument/2006/relationships/font" Target="fonts/Lato-boldItalic.fntdata"/><Relationship Id="rId35" Type="http://schemas.openxmlformats.org/officeDocument/2006/relationships/font" Target="fonts/OpenSansLight-italic.fntdata"/><Relationship Id="rId34" Type="http://schemas.openxmlformats.org/officeDocument/2006/relationships/font" Target="fonts/OpenSansLight-bold.fntdata"/><Relationship Id="rId37" Type="http://schemas.openxmlformats.org/officeDocument/2006/relationships/font" Target="fonts/OpenSans-regular.fntdata"/><Relationship Id="rId36" Type="http://schemas.openxmlformats.org/officeDocument/2006/relationships/font" Target="fonts/OpenSansLight-boldItalic.fntdata"/><Relationship Id="rId39" Type="http://schemas.openxmlformats.org/officeDocument/2006/relationships/font" Target="fonts/OpenSans-italic.fntdata"/><Relationship Id="rId38" Type="http://schemas.openxmlformats.org/officeDocument/2006/relationships/font" Target="fonts/OpenSans-bold.fntdata"/><Relationship Id="rId20" Type="http://schemas.openxmlformats.org/officeDocument/2006/relationships/slide" Target="slides/slide14.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26" Type="http://schemas.openxmlformats.org/officeDocument/2006/relationships/font" Target="fonts/Economica-bold.fntdata"/><Relationship Id="rId25" Type="http://schemas.openxmlformats.org/officeDocument/2006/relationships/font" Target="fonts/Economica-regular.fntdata"/><Relationship Id="rId28" Type="http://schemas.openxmlformats.org/officeDocument/2006/relationships/font" Target="fonts/Economica-boldItalic.fntdata"/><Relationship Id="rId27" Type="http://schemas.openxmlformats.org/officeDocument/2006/relationships/font" Target="fonts/Economica-italic.fntdata"/><Relationship Id="rId29" Type="http://schemas.openxmlformats.org/officeDocument/2006/relationships/font" Target="fonts/Lato-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Instructie: laat leerlingen eerst even nadenken, voordat je ze instrueert om naar hun plek te lopen zonder te kijken waar de anderen heen lopen! Precies in het midden mag niet (een beetje rechts of links ervan mag wel)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Bij genoeg tijd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Bij genoeg tijd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Extra opdracht (bij veel tijd over of als alternatief voor lijndiscussie)  Afhankelijk van de groep/ de tijd: klassikaal nabespreken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Regels weer even herhalen</a:t>
            </a:r>
            <a:endParaRPr/>
          </a:p>
        </p:txBody>
      </p:sp>
      <p:sp>
        <p:nvSpPr>
          <p:cNvPr id="191" name="Google Shape;1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Vragen aan de klas, vraag door (Waarom? Hoe weet je dat? Waar kan je dat aan zien? Zou er ook iets anders aan de hand kunnen zijn?) Eventueel: vragen of leerlingen een hond hebben en dit gedrag herkennen. Waarschijnlijk komt er wel iemand met het  goede antwoord: Nee, niet per se, deze hond hijgt en honden hijgen als ze het warm hebben.  Maar leerlingen kunnen ook zeggen: ja, hij is vrolijk want hij lacht, dan doorvragen: kunnen honden lachen? Doen honden hetzelfde als mensen als ze vrolijk zijn?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Belangrijke vragen van vorige week even herhalen: kunnen alleen mensen denken? Zijn mensen en dieren meer gelijk of meer verschillend? Toelichten: vandaag gaan we een nieuw begrip leren (antropomorfisme), dat heeft hier mee te maken, dat leg ik straks uit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Daarna klassikaal bespreken, kenmerken op het bord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Uitleg waar het woord vandaan komt: antropos = mens, morfe = vervormen: je vervormt iets menselijks dus tot iets dierlijks. Voorbeelden wederom op het bord verzamelen.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Laat zien dat dit een filosofische vraag is, waarop je argumenten kunt geven voor beide posities. Probeer de leerlingen daar naar toe te sturen. Ja: we interpreteren signalen verkeerd, en denken dus bijvoorbeeld dat de koe verdrietig is, terwijl ‘ie eigenlijk een ontstoken oog heeft. Nee: antropormorfisme zorgt ook voor meer begrip van dieren: we zijn erachter gekomen dat olifanten kunnen rouwen.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Doe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Voordoen:  Eerst hardop nadenken. Dan naar de oneens-kant gaan staan en iets zeggen als: “Nee hoor, niet waar, niet alleen mensen kunnen gelukkig zijn. Ik weet zeker dat mijn kat gelukkig is als die tevreden ligt te spinnen op vensterbank.”  Dan naar de eens-kant lopen en doen of je iemand anders bent: “ Nou, ik denk wel dat alleen mensen kunnen gelukkig zijn, dieren niet. Dat is een vorm van antropomorfisme: wij denken dat dieren gelukkig zijn als ze er zo uitzien als wij als we lachen, maar dat is misschien helemaal niet zo. Mensen kunnen denken, dieren niet. Daarom voelen dieren zich allen fijn of niet fijn, maar dat is niet hetzelfde als gelukkig zijn, dat gaat over je hele leven en of je daar blij mee bent.”   Dan wisselen van positie: “ Mmm, best een goed argument, ik schuif wat op naar het midden: we weten inderdaad niet zeker of dieren op dezelfde manier als wij gelukkig zijn, maar ik denk toch wel dat ik kan zien of ze het fijn hebben, of dat ze pijn lijden.”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16"/>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16"/>
          <p:cNvGrpSpPr/>
          <p:nvPr/>
        </p:nvGrpSpPr>
        <p:grpSpPr>
          <a:xfrm>
            <a:off x="830392" y="1191256"/>
            <a:ext cx="745763" cy="45826"/>
            <a:chOff x="4580561" y="2589004"/>
            <a:chExt cx="1064464" cy="25200"/>
          </a:xfrm>
        </p:grpSpPr>
        <p:sp>
          <p:nvSpPr>
            <p:cNvPr id="12" name="Google Shape;12;p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16"/>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5" name="Google Shape;15;p16"/>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6" name="Google Shape;16;p1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27"/>
          <p:cNvGrpSpPr/>
          <p:nvPr/>
        </p:nvGrpSpPr>
        <p:grpSpPr>
          <a:xfrm>
            <a:off x="830392" y="4169130"/>
            <a:ext cx="745763" cy="45826"/>
            <a:chOff x="4580561" y="2589004"/>
            <a:chExt cx="1064464" cy="25200"/>
          </a:xfrm>
        </p:grpSpPr>
        <p:sp>
          <p:nvSpPr>
            <p:cNvPr id="75" name="Google Shape;75;p2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7"/>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 name="Google Shape;77;p27"/>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8" name="Google Shape;78;p27"/>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79" name="Google Shape;79;p2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2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jst" showMasterSp="0">
  <p:cSld name="Lijst">
    <p:bg>
      <p:bgPr>
        <a:solidFill>
          <a:schemeClr val="accent4"/>
        </a:solid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548640" y="1460754"/>
            <a:ext cx="2407200" cy="21465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dk1"/>
              </a:buClr>
              <a:buSzPts val="4500"/>
              <a:buFont typeface="Century Gothic"/>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18"/>
          <p:cNvSpPr/>
          <p:nvPr/>
        </p:nvSpPr>
        <p:spPr>
          <a:xfrm>
            <a:off x="4205339" y="260284"/>
            <a:ext cx="4711500" cy="780000"/>
          </a:xfrm>
          <a:prstGeom prst="rect">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accent2"/>
              </a:solidFill>
              <a:latin typeface="Century Gothic"/>
              <a:ea typeface="Century Gothic"/>
              <a:cs typeface="Century Gothic"/>
              <a:sym typeface="Century Gothic"/>
            </a:endParaRPr>
          </a:p>
        </p:txBody>
      </p:sp>
      <p:sp>
        <p:nvSpPr>
          <p:cNvPr id="89" name="Google Shape;89;p18"/>
          <p:cNvSpPr/>
          <p:nvPr/>
        </p:nvSpPr>
        <p:spPr>
          <a:xfrm>
            <a:off x="4205339" y="1217755"/>
            <a:ext cx="4711500" cy="780000"/>
          </a:xfrm>
          <a:prstGeom prst="rect">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Century Gothic"/>
              <a:ea typeface="Century Gothic"/>
              <a:cs typeface="Century Gothic"/>
              <a:sym typeface="Century Gothic"/>
            </a:endParaRPr>
          </a:p>
        </p:txBody>
      </p:sp>
      <p:sp>
        <p:nvSpPr>
          <p:cNvPr id="90" name="Google Shape;90;p18"/>
          <p:cNvSpPr/>
          <p:nvPr/>
        </p:nvSpPr>
        <p:spPr>
          <a:xfrm>
            <a:off x="4205339" y="2194467"/>
            <a:ext cx="4711500" cy="780000"/>
          </a:xfrm>
          <a:prstGeom prst="rect">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Century Gothic"/>
              <a:ea typeface="Century Gothic"/>
              <a:cs typeface="Century Gothic"/>
              <a:sym typeface="Century Gothic"/>
            </a:endParaRPr>
          </a:p>
        </p:txBody>
      </p:sp>
      <p:sp>
        <p:nvSpPr>
          <p:cNvPr id="91" name="Google Shape;91;p18"/>
          <p:cNvSpPr/>
          <p:nvPr/>
        </p:nvSpPr>
        <p:spPr>
          <a:xfrm>
            <a:off x="4205340" y="3167277"/>
            <a:ext cx="4711500" cy="780000"/>
          </a:xfrm>
          <a:prstGeom prst="rect">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Century Gothic"/>
              <a:ea typeface="Century Gothic"/>
              <a:cs typeface="Century Gothic"/>
              <a:sym typeface="Century Gothic"/>
            </a:endParaRPr>
          </a:p>
        </p:txBody>
      </p:sp>
      <p:sp>
        <p:nvSpPr>
          <p:cNvPr id="92" name="Google Shape;92;p18"/>
          <p:cNvSpPr/>
          <p:nvPr/>
        </p:nvSpPr>
        <p:spPr>
          <a:xfrm>
            <a:off x="4205340" y="4139605"/>
            <a:ext cx="4711500" cy="780000"/>
          </a:xfrm>
          <a:prstGeom prst="rect">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Century Gothic"/>
              <a:ea typeface="Century Gothic"/>
              <a:cs typeface="Century Gothic"/>
              <a:sym typeface="Century Gothic"/>
            </a:endParaRPr>
          </a:p>
        </p:txBody>
      </p:sp>
      <p:sp>
        <p:nvSpPr>
          <p:cNvPr id="93" name="Google Shape;93;p18"/>
          <p:cNvSpPr/>
          <p:nvPr/>
        </p:nvSpPr>
        <p:spPr>
          <a:xfrm>
            <a:off x="3261559" y="1228307"/>
            <a:ext cx="727500" cy="727500"/>
          </a:xfrm>
          <a:prstGeom prst="ellipse">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94" name="Google Shape;94;p18"/>
          <p:cNvSpPr/>
          <p:nvPr/>
        </p:nvSpPr>
        <p:spPr>
          <a:xfrm>
            <a:off x="3261559" y="2195437"/>
            <a:ext cx="727500" cy="727500"/>
          </a:xfrm>
          <a:prstGeom prst="ellipse">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95" name="Google Shape;95;p18"/>
          <p:cNvSpPr/>
          <p:nvPr/>
        </p:nvSpPr>
        <p:spPr>
          <a:xfrm>
            <a:off x="3261559" y="3207755"/>
            <a:ext cx="727500" cy="727500"/>
          </a:xfrm>
          <a:prstGeom prst="ellipse">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96" name="Google Shape;96;p18"/>
          <p:cNvSpPr/>
          <p:nvPr/>
        </p:nvSpPr>
        <p:spPr>
          <a:xfrm>
            <a:off x="3261559" y="4176406"/>
            <a:ext cx="727500" cy="727500"/>
          </a:xfrm>
          <a:prstGeom prst="ellipse">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97" name="Google Shape;97;p18"/>
          <p:cNvSpPr/>
          <p:nvPr/>
        </p:nvSpPr>
        <p:spPr>
          <a:xfrm>
            <a:off x="3261559" y="270837"/>
            <a:ext cx="727500" cy="727500"/>
          </a:xfrm>
          <a:prstGeom prst="ellipse">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98" name="Google Shape;98;p18"/>
          <p:cNvSpPr/>
          <p:nvPr/>
        </p:nvSpPr>
        <p:spPr>
          <a:xfrm>
            <a:off x="4134295" y="181073"/>
            <a:ext cx="4711500" cy="780000"/>
          </a:xfrm>
          <a:prstGeom prst="rect">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Century Gothic"/>
              <a:ea typeface="Century Gothic"/>
              <a:cs typeface="Century Gothic"/>
              <a:sym typeface="Century Gothic"/>
            </a:endParaRPr>
          </a:p>
        </p:txBody>
      </p:sp>
      <p:sp>
        <p:nvSpPr>
          <p:cNvPr id="99" name="Google Shape;99;p18"/>
          <p:cNvSpPr/>
          <p:nvPr/>
        </p:nvSpPr>
        <p:spPr>
          <a:xfrm>
            <a:off x="4134295" y="1138543"/>
            <a:ext cx="4711500" cy="780000"/>
          </a:xfrm>
          <a:prstGeom prst="rect">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Century Gothic"/>
              <a:ea typeface="Century Gothic"/>
              <a:cs typeface="Century Gothic"/>
              <a:sym typeface="Century Gothic"/>
            </a:endParaRPr>
          </a:p>
        </p:txBody>
      </p:sp>
      <p:sp>
        <p:nvSpPr>
          <p:cNvPr id="100" name="Google Shape;100;p18"/>
          <p:cNvSpPr/>
          <p:nvPr/>
        </p:nvSpPr>
        <p:spPr>
          <a:xfrm>
            <a:off x="4134295" y="2105672"/>
            <a:ext cx="4711500" cy="780000"/>
          </a:xfrm>
          <a:prstGeom prst="rect">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Century Gothic"/>
              <a:ea typeface="Century Gothic"/>
              <a:cs typeface="Century Gothic"/>
              <a:sym typeface="Century Gothic"/>
            </a:endParaRPr>
          </a:p>
        </p:txBody>
      </p:sp>
      <p:sp>
        <p:nvSpPr>
          <p:cNvPr id="101" name="Google Shape;101;p18"/>
          <p:cNvSpPr/>
          <p:nvPr/>
        </p:nvSpPr>
        <p:spPr>
          <a:xfrm>
            <a:off x="4134296" y="3088065"/>
            <a:ext cx="4711500" cy="780000"/>
          </a:xfrm>
          <a:prstGeom prst="rect">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Century Gothic"/>
              <a:ea typeface="Century Gothic"/>
              <a:cs typeface="Century Gothic"/>
              <a:sym typeface="Century Gothic"/>
            </a:endParaRPr>
          </a:p>
        </p:txBody>
      </p:sp>
      <p:sp>
        <p:nvSpPr>
          <p:cNvPr id="102" name="Google Shape;102;p18"/>
          <p:cNvSpPr/>
          <p:nvPr/>
        </p:nvSpPr>
        <p:spPr>
          <a:xfrm>
            <a:off x="4134296" y="4060393"/>
            <a:ext cx="4711500" cy="780000"/>
          </a:xfrm>
          <a:prstGeom prst="rect">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Century Gothic"/>
              <a:ea typeface="Century Gothic"/>
              <a:cs typeface="Century Gothic"/>
              <a:sym typeface="Century Gothic"/>
            </a:endParaRPr>
          </a:p>
        </p:txBody>
      </p:sp>
      <p:sp>
        <p:nvSpPr>
          <p:cNvPr id="103" name="Google Shape;103;p18"/>
          <p:cNvSpPr/>
          <p:nvPr/>
        </p:nvSpPr>
        <p:spPr>
          <a:xfrm>
            <a:off x="3217974" y="227252"/>
            <a:ext cx="727500" cy="727500"/>
          </a:xfrm>
          <a:prstGeom prst="ellipse">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104" name="Google Shape;104;p18"/>
          <p:cNvSpPr/>
          <p:nvPr/>
        </p:nvSpPr>
        <p:spPr>
          <a:xfrm>
            <a:off x="3217974" y="1184723"/>
            <a:ext cx="727500" cy="727500"/>
          </a:xfrm>
          <a:prstGeom prst="ellipse">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105" name="Google Shape;105;p18"/>
          <p:cNvSpPr/>
          <p:nvPr/>
        </p:nvSpPr>
        <p:spPr>
          <a:xfrm>
            <a:off x="3217974" y="2151852"/>
            <a:ext cx="727500" cy="727500"/>
          </a:xfrm>
          <a:prstGeom prst="ellipse">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106" name="Google Shape;106;p18"/>
          <p:cNvSpPr/>
          <p:nvPr/>
        </p:nvSpPr>
        <p:spPr>
          <a:xfrm>
            <a:off x="3217974" y="3163368"/>
            <a:ext cx="727500" cy="727500"/>
          </a:xfrm>
          <a:prstGeom prst="ellipse">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107" name="Google Shape;107;p18"/>
          <p:cNvSpPr/>
          <p:nvPr/>
        </p:nvSpPr>
        <p:spPr>
          <a:xfrm>
            <a:off x="3217974" y="4132821"/>
            <a:ext cx="727500" cy="727500"/>
          </a:xfrm>
          <a:prstGeom prst="ellipse">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108" name="Google Shape;108;p18"/>
          <p:cNvSpPr/>
          <p:nvPr>
            <p:ph idx="2" type="pic"/>
          </p:nvPr>
        </p:nvSpPr>
        <p:spPr>
          <a:xfrm>
            <a:off x="3341643" y="350921"/>
            <a:ext cx="480300" cy="480300"/>
          </a:xfrm>
          <a:prstGeom prst="rect">
            <a:avLst/>
          </a:prstGeom>
          <a:noFill/>
          <a:ln>
            <a:noFill/>
          </a:ln>
        </p:spPr>
      </p:sp>
      <p:sp>
        <p:nvSpPr>
          <p:cNvPr id="109" name="Google Shape;109;p18"/>
          <p:cNvSpPr txBox="1"/>
          <p:nvPr>
            <p:ph idx="1" type="body"/>
          </p:nvPr>
        </p:nvSpPr>
        <p:spPr>
          <a:xfrm>
            <a:off x="4327398" y="342900"/>
            <a:ext cx="28806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500"/>
              <a:buNone/>
              <a:defRPr sz="1500">
                <a:latin typeface="Century Gothic"/>
                <a:ea typeface="Century Gothic"/>
                <a:cs typeface="Century Gothic"/>
                <a:sym typeface="Century Gothic"/>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 name="Google Shape;110;p18"/>
          <p:cNvSpPr txBox="1"/>
          <p:nvPr>
            <p:ph idx="3" type="body"/>
          </p:nvPr>
        </p:nvSpPr>
        <p:spPr>
          <a:xfrm>
            <a:off x="4327398" y="585482"/>
            <a:ext cx="37719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atin typeface="Open Sans Light"/>
                <a:ea typeface="Open Sans Light"/>
                <a:cs typeface="Open Sans Light"/>
                <a:sym typeface="Open Sans Light"/>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1" name="Google Shape;111;p18"/>
          <p:cNvSpPr/>
          <p:nvPr>
            <p:ph idx="4" type="pic"/>
          </p:nvPr>
        </p:nvSpPr>
        <p:spPr>
          <a:xfrm>
            <a:off x="3341643" y="1308392"/>
            <a:ext cx="480300" cy="480300"/>
          </a:xfrm>
          <a:prstGeom prst="rect">
            <a:avLst/>
          </a:prstGeom>
          <a:noFill/>
          <a:ln>
            <a:noFill/>
          </a:ln>
        </p:spPr>
      </p:sp>
      <p:sp>
        <p:nvSpPr>
          <p:cNvPr id="112" name="Google Shape;112;p18"/>
          <p:cNvSpPr txBox="1"/>
          <p:nvPr>
            <p:ph idx="5" type="body"/>
          </p:nvPr>
        </p:nvSpPr>
        <p:spPr>
          <a:xfrm>
            <a:off x="4327398" y="1309878"/>
            <a:ext cx="28806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500"/>
              <a:buNone/>
              <a:defRPr sz="1500">
                <a:latin typeface="Century Gothic"/>
                <a:ea typeface="Century Gothic"/>
                <a:cs typeface="Century Gothic"/>
                <a:sym typeface="Century Gothic"/>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3" name="Google Shape;113;p18"/>
          <p:cNvSpPr txBox="1"/>
          <p:nvPr>
            <p:ph idx="6" type="body"/>
          </p:nvPr>
        </p:nvSpPr>
        <p:spPr>
          <a:xfrm>
            <a:off x="4327398" y="1552460"/>
            <a:ext cx="37719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atin typeface="Open Sans Light"/>
                <a:ea typeface="Open Sans Light"/>
                <a:cs typeface="Open Sans Light"/>
                <a:sym typeface="Open Sans Light"/>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 name="Google Shape;114;p18"/>
          <p:cNvSpPr/>
          <p:nvPr>
            <p:ph idx="7" type="pic"/>
          </p:nvPr>
        </p:nvSpPr>
        <p:spPr>
          <a:xfrm>
            <a:off x="3341643" y="2275521"/>
            <a:ext cx="480300" cy="480300"/>
          </a:xfrm>
          <a:prstGeom prst="rect">
            <a:avLst/>
          </a:prstGeom>
          <a:noFill/>
          <a:ln>
            <a:noFill/>
          </a:ln>
        </p:spPr>
      </p:sp>
      <p:sp>
        <p:nvSpPr>
          <p:cNvPr id="115" name="Google Shape;115;p18"/>
          <p:cNvSpPr txBox="1"/>
          <p:nvPr>
            <p:ph idx="8" type="body"/>
          </p:nvPr>
        </p:nvSpPr>
        <p:spPr>
          <a:xfrm>
            <a:off x="4327398" y="2276856"/>
            <a:ext cx="28806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500"/>
              <a:buNone/>
              <a:defRPr sz="1500">
                <a:latin typeface="Century Gothic"/>
                <a:ea typeface="Century Gothic"/>
                <a:cs typeface="Century Gothic"/>
                <a:sym typeface="Century Gothic"/>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18"/>
          <p:cNvSpPr txBox="1"/>
          <p:nvPr>
            <p:ph idx="9" type="body"/>
          </p:nvPr>
        </p:nvSpPr>
        <p:spPr>
          <a:xfrm>
            <a:off x="4327398" y="2519438"/>
            <a:ext cx="37719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atin typeface="Open Sans Light"/>
                <a:ea typeface="Open Sans Light"/>
                <a:cs typeface="Open Sans Light"/>
                <a:sym typeface="Open Sans Light"/>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7" name="Google Shape;117;p18"/>
          <p:cNvSpPr/>
          <p:nvPr>
            <p:ph idx="13" type="pic"/>
          </p:nvPr>
        </p:nvSpPr>
        <p:spPr>
          <a:xfrm>
            <a:off x="3341643" y="3287037"/>
            <a:ext cx="480300" cy="480300"/>
          </a:xfrm>
          <a:prstGeom prst="rect">
            <a:avLst/>
          </a:prstGeom>
          <a:noFill/>
          <a:ln>
            <a:noFill/>
          </a:ln>
        </p:spPr>
      </p:sp>
      <p:sp>
        <p:nvSpPr>
          <p:cNvPr id="118" name="Google Shape;118;p18"/>
          <p:cNvSpPr txBox="1"/>
          <p:nvPr>
            <p:ph idx="14" type="body"/>
          </p:nvPr>
        </p:nvSpPr>
        <p:spPr>
          <a:xfrm>
            <a:off x="4327398" y="3243834"/>
            <a:ext cx="28806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500"/>
              <a:buNone/>
              <a:defRPr sz="1500">
                <a:latin typeface="Century Gothic"/>
                <a:ea typeface="Century Gothic"/>
                <a:cs typeface="Century Gothic"/>
                <a:sym typeface="Century Gothic"/>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9" name="Google Shape;119;p18"/>
          <p:cNvSpPr txBox="1"/>
          <p:nvPr>
            <p:ph idx="15" type="body"/>
          </p:nvPr>
        </p:nvSpPr>
        <p:spPr>
          <a:xfrm>
            <a:off x="4327398" y="3486416"/>
            <a:ext cx="37719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atin typeface="Open Sans Light"/>
                <a:ea typeface="Open Sans Light"/>
                <a:cs typeface="Open Sans Light"/>
                <a:sym typeface="Open Sans Light"/>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0" name="Google Shape;120;p18"/>
          <p:cNvSpPr/>
          <p:nvPr>
            <p:ph idx="16" type="pic"/>
          </p:nvPr>
        </p:nvSpPr>
        <p:spPr>
          <a:xfrm>
            <a:off x="3341643" y="4256490"/>
            <a:ext cx="480300" cy="480300"/>
          </a:xfrm>
          <a:prstGeom prst="rect">
            <a:avLst/>
          </a:prstGeom>
          <a:noFill/>
          <a:ln>
            <a:noFill/>
          </a:ln>
        </p:spPr>
      </p:sp>
      <p:sp>
        <p:nvSpPr>
          <p:cNvPr id="121" name="Google Shape;121;p18"/>
          <p:cNvSpPr txBox="1"/>
          <p:nvPr>
            <p:ph idx="17" type="body"/>
          </p:nvPr>
        </p:nvSpPr>
        <p:spPr>
          <a:xfrm>
            <a:off x="4327398" y="4210812"/>
            <a:ext cx="28806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500"/>
              <a:buNone/>
              <a:defRPr sz="1500">
                <a:latin typeface="Century Gothic"/>
                <a:ea typeface="Century Gothic"/>
                <a:cs typeface="Century Gothic"/>
                <a:sym typeface="Century Gothic"/>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18"/>
          <p:cNvSpPr txBox="1"/>
          <p:nvPr>
            <p:ph idx="18" type="body"/>
          </p:nvPr>
        </p:nvSpPr>
        <p:spPr>
          <a:xfrm>
            <a:off x="4327398" y="4453394"/>
            <a:ext cx="37719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atin typeface="Open Sans Light"/>
                <a:ea typeface="Open Sans Light"/>
                <a:cs typeface="Open Sans Light"/>
                <a:sym typeface="Open Sans Light"/>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3" name="Shape 123"/>
        <p:cNvGrpSpPr/>
        <p:nvPr/>
      </p:nvGrpSpPr>
      <p:grpSpPr>
        <a:xfrm>
          <a:off x="0" y="0"/>
          <a:ext cx="0" cy="0"/>
          <a:chOff x="0" y="0"/>
          <a:chExt cx="0" cy="0"/>
        </a:xfrm>
      </p:grpSpPr>
      <p:sp>
        <p:nvSpPr>
          <p:cNvPr id="124" name="Google Shape;124;p29"/>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5" name="Google Shape;125;p29"/>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6" name="Google Shape;126;p29"/>
          <p:cNvSpPr txBox="1"/>
          <p:nvPr>
            <p:ph type="ctrTitle"/>
          </p:nvPr>
        </p:nvSpPr>
        <p:spPr>
          <a:xfrm>
            <a:off x="3044700" y="1444255"/>
            <a:ext cx="3054600" cy="15372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127" name="Google Shape;127;p29"/>
          <p:cNvSpPr txBox="1"/>
          <p:nvPr>
            <p:ph idx="1" type="subTitle"/>
          </p:nvPr>
        </p:nvSpPr>
        <p:spPr>
          <a:xfrm>
            <a:off x="3044700" y="3116580"/>
            <a:ext cx="3054600" cy="7014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28" name="Google Shape;12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9" name="Shape 129"/>
        <p:cNvGrpSpPr/>
        <p:nvPr/>
      </p:nvGrpSpPr>
      <p:grpSpPr>
        <a:xfrm>
          <a:off x="0" y="0"/>
          <a:ext cx="0" cy="0"/>
          <a:chOff x="0" y="0"/>
          <a:chExt cx="0" cy="0"/>
        </a:xfrm>
      </p:grpSpPr>
      <p:sp>
        <p:nvSpPr>
          <p:cNvPr id="130" name="Google Shape;130;p30"/>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31" name="Google Shape;131;p30"/>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32" name="Google Shape;132;p30"/>
          <p:cNvSpPr txBox="1"/>
          <p:nvPr>
            <p:ph type="title"/>
          </p:nvPr>
        </p:nvSpPr>
        <p:spPr>
          <a:xfrm>
            <a:off x="773700" y="1806450"/>
            <a:ext cx="7596600" cy="1530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133" name="Google Shape;133;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4" name="Shape 134"/>
        <p:cNvGrpSpPr/>
        <p:nvPr/>
      </p:nvGrpSpPr>
      <p:grpSpPr>
        <a:xfrm>
          <a:off x="0" y="0"/>
          <a:ext cx="0" cy="0"/>
          <a:chOff x="0" y="0"/>
          <a:chExt cx="0" cy="0"/>
        </a:xfrm>
      </p:grpSpPr>
      <p:sp>
        <p:nvSpPr>
          <p:cNvPr id="135" name="Google Shape;135;p3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3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37" name="Google Shape;137;p3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8" name="Google Shape;13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9" name="Shape 139"/>
        <p:cNvGrpSpPr/>
        <p:nvPr/>
      </p:nvGrpSpPr>
      <p:grpSpPr>
        <a:xfrm>
          <a:off x="0" y="0"/>
          <a:ext cx="0" cy="0"/>
          <a:chOff x="0" y="0"/>
          <a:chExt cx="0" cy="0"/>
        </a:xfrm>
      </p:grpSpPr>
      <p:sp>
        <p:nvSpPr>
          <p:cNvPr id="140" name="Google Shape;140;p32"/>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41" name="Google Shape;141;p32"/>
          <p:cNvSpPr txBox="1"/>
          <p:nvPr>
            <p:ph idx="1" type="body"/>
          </p:nvPr>
        </p:nvSpPr>
        <p:spPr>
          <a:xfrm>
            <a:off x="311700" y="1225225"/>
            <a:ext cx="3999900" cy="3354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2" name="Google Shape;142;p32"/>
          <p:cNvSpPr txBox="1"/>
          <p:nvPr>
            <p:ph idx="2" type="body"/>
          </p:nvPr>
        </p:nvSpPr>
        <p:spPr>
          <a:xfrm>
            <a:off x="4832400" y="1225225"/>
            <a:ext cx="3999900" cy="3354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3" name="Google Shape;143;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33"/>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46" name="Google Shape;14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7" name="Shape 147"/>
        <p:cNvGrpSpPr/>
        <p:nvPr/>
      </p:nvGrpSpPr>
      <p:grpSpPr>
        <a:xfrm>
          <a:off x="0" y="0"/>
          <a:ext cx="0" cy="0"/>
          <a:chOff x="0" y="0"/>
          <a:chExt cx="0" cy="0"/>
        </a:xfrm>
      </p:grpSpPr>
      <p:sp>
        <p:nvSpPr>
          <p:cNvPr id="148" name="Google Shape;148;p3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49" name="Google Shape;149;p34"/>
          <p:cNvSpPr txBox="1"/>
          <p:nvPr>
            <p:ph idx="1" type="body"/>
          </p:nvPr>
        </p:nvSpPr>
        <p:spPr>
          <a:xfrm>
            <a:off x="311700" y="1399400"/>
            <a:ext cx="2808000" cy="27849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0" name="Google Shape;15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1" name="Shape 151"/>
        <p:cNvGrpSpPr/>
        <p:nvPr/>
      </p:nvGrpSpPr>
      <p:grpSpPr>
        <a:xfrm>
          <a:off x="0" y="0"/>
          <a:ext cx="0" cy="0"/>
          <a:chOff x="0" y="0"/>
          <a:chExt cx="0" cy="0"/>
        </a:xfrm>
      </p:grpSpPr>
      <p:sp>
        <p:nvSpPr>
          <p:cNvPr id="152" name="Google Shape;152;p35"/>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5"/>
          <p:cNvSpPr txBox="1"/>
          <p:nvPr>
            <p:ph type="title"/>
          </p:nvPr>
        </p:nvSpPr>
        <p:spPr>
          <a:xfrm>
            <a:off x="490250" y="450150"/>
            <a:ext cx="5878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54" name="Google Shape;154;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1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 name="Google Shape;19;p19"/>
          <p:cNvGrpSpPr/>
          <p:nvPr/>
        </p:nvGrpSpPr>
        <p:grpSpPr>
          <a:xfrm>
            <a:off x="830392" y="1191256"/>
            <a:ext cx="745763" cy="45826"/>
            <a:chOff x="4580561" y="2589004"/>
            <a:chExt cx="1064464" cy="25200"/>
          </a:xfrm>
        </p:grpSpPr>
        <p:sp>
          <p:nvSpPr>
            <p:cNvPr id="20" name="Google Shape;20;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 name="Google Shape;22;p19"/>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23" name="Google Shape;23;p19"/>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4" name="Google Shape;24;p1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5" name="Shape 155"/>
        <p:cNvGrpSpPr/>
        <p:nvPr/>
      </p:nvGrpSpPr>
      <p:grpSpPr>
        <a:xfrm>
          <a:off x="0" y="0"/>
          <a:ext cx="0" cy="0"/>
          <a:chOff x="0" y="0"/>
          <a:chExt cx="0" cy="0"/>
        </a:xfrm>
      </p:grpSpPr>
      <p:sp>
        <p:nvSpPr>
          <p:cNvPr id="156" name="Google Shape;156;p36"/>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7" name="Google Shape;157;p36"/>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58" name="Google Shape;158;p36"/>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2"/>
              </a:buClr>
              <a:buSzPts val="4200"/>
              <a:buNone/>
              <a:defRPr>
                <a:solidFill>
                  <a:schemeClr val="lt2"/>
                </a:solidFill>
              </a:defRPr>
            </a:lvl1pPr>
            <a:lvl2pPr lvl="1" algn="ctr">
              <a:lnSpc>
                <a:spcPct val="100000"/>
              </a:lnSpc>
              <a:spcBef>
                <a:spcPts val="0"/>
              </a:spcBef>
              <a:spcAft>
                <a:spcPts val="0"/>
              </a:spcAft>
              <a:buClr>
                <a:schemeClr val="lt2"/>
              </a:buClr>
              <a:buSzPts val="4200"/>
              <a:buNone/>
              <a:defRPr>
                <a:solidFill>
                  <a:schemeClr val="lt2"/>
                </a:solidFill>
              </a:defRPr>
            </a:lvl2pPr>
            <a:lvl3pPr lvl="2" algn="ctr">
              <a:lnSpc>
                <a:spcPct val="100000"/>
              </a:lnSpc>
              <a:spcBef>
                <a:spcPts val="0"/>
              </a:spcBef>
              <a:spcAft>
                <a:spcPts val="0"/>
              </a:spcAft>
              <a:buClr>
                <a:schemeClr val="lt2"/>
              </a:buClr>
              <a:buSzPts val="4200"/>
              <a:buNone/>
              <a:defRPr>
                <a:solidFill>
                  <a:schemeClr val="lt2"/>
                </a:solidFill>
              </a:defRPr>
            </a:lvl3pPr>
            <a:lvl4pPr lvl="3" algn="ctr">
              <a:lnSpc>
                <a:spcPct val="100000"/>
              </a:lnSpc>
              <a:spcBef>
                <a:spcPts val="0"/>
              </a:spcBef>
              <a:spcAft>
                <a:spcPts val="0"/>
              </a:spcAft>
              <a:buClr>
                <a:schemeClr val="lt2"/>
              </a:buClr>
              <a:buSzPts val="4200"/>
              <a:buNone/>
              <a:defRPr>
                <a:solidFill>
                  <a:schemeClr val="lt2"/>
                </a:solidFill>
              </a:defRPr>
            </a:lvl4pPr>
            <a:lvl5pPr lvl="4" algn="ctr">
              <a:lnSpc>
                <a:spcPct val="100000"/>
              </a:lnSpc>
              <a:spcBef>
                <a:spcPts val="0"/>
              </a:spcBef>
              <a:spcAft>
                <a:spcPts val="0"/>
              </a:spcAft>
              <a:buClr>
                <a:schemeClr val="lt2"/>
              </a:buClr>
              <a:buSzPts val="4200"/>
              <a:buNone/>
              <a:defRPr>
                <a:solidFill>
                  <a:schemeClr val="lt2"/>
                </a:solidFill>
              </a:defRPr>
            </a:lvl5pPr>
            <a:lvl6pPr lvl="5" algn="ctr">
              <a:lnSpc>
                <a:spcPct val="100000"/>
              </a:lnSpc>
              <a:spcBef>
                <a:spcPts val="0"/>
              </a:spcBef>
              <a:spcAft>
                <a:spcPts val="0"/>
              </a:spcAft>
              <a:buClr>
                <a:schemeClr val="lt2"/>
              </a:buClr>
              <a:buSzPts val="4200"/>
              <a:buNone/>
              <a:defRPr>
                <a:solidFill>
                  <a:schemeClr val="lt2"/>
                </a:solidFill>
              </a:defRPr>
            </a:lvl6pPr>
            <a:lvl7pPr lvl="6" algn="ctr">
              <a:lnSpc>
                <a:spcPct val="100000"/>
              </a:lnSpc>
              <a:spcBef>
                <a:spcPts val="0"/>
              </a:spcBef>
              <a:spcAft>
                <a:spcPts val="0"/>
              </a:spcAft>
              <a:buClr>
                <a:schemeClr val="lt2"/>
              </a:buClr>
              <a:buSzPts val="4200"/>
              <a:buNone/>
              <a:defRPr>
                <a:solidFill>
                  <a:schemeClr val="lt2"/>
                </a:solidFill>
              </a:defRPr>
            </a:lvl7pPr>
            <a:lvl8pPr lvl="7" algn="ctr">
              <a:lnSpc>
                <a:spcPct val="100000"/>
              </a:lnSpc>
              <a:spcBef>
                <a:spcPts val="0"/>
              </a:spcBef>
              <a:spcAft>
                <a:spcPts val="0"/>
              </a:spcAft>
              <a:buClr>
                <a:schemeClr val="lt2"/>
              </a:buClr>
              <a:buSzPts val="4200"/>
              <a:buNone/>
              <a:defRPr>
                <a:solidFill>
                  <a:schemeClr val="lt2"/>
                </a:solidFill>
              </a:defRPr>
            </a:lvl8pPr>
            <a:lvl9pPr lvl="8" algn="ctr">
              <a:lnSpc>
                <a:spcPct val="100000"/>
              </a:lnSpc>
              <a:spcBef>
                <a:spcPts val="0"/>
              </a:spcBef>
              <a:spcAft>
                <a:spcPts val="0"/>
              </a:spcAft>
              <a:buClr>
                <a:schemeClr val="lt2"/>
              </a:buClr>
              <a:buSzPts val="4200"/>
              <a:buNone/>
              <a:defRPr>
                <a:solidFill>
                  <a:schemeClr val="lt2"/>
                </a:solidFill>
              </a:defRPr>
            </a:lvl9pPr>
          </a:lstStyle>
          <a:p/>
        </p:txBody>
      </p:sp>
      <p:sp>
        <p:nvSpPr>
          <p:cNvPr id="159" name="Google Shape;159;p36"/>
          <p:cNvSpPr txBox="1"/>
          <p:nvPr>
            <p:ph idx="1" type="subTitle"/>
          </p:nvPr>
        </p:nvSpPr>
        <p:spPr>
          <a:xfrm>
            <a:off x="265500" y="2769001"/>
            <a:ext cx="4045200" cy="1574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160" name="Google Shape;160;p3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161" name="Google Shape;161;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2" name="Shape 162"/>
        <p:cNvGrpSpPr/>
        <p:nvPr/>
      </p:nvGrpSpPr>
      <p:grpSpPr>
        <a:xfrm>
          <a:off x="0" y="0"/>
          <a:ext cx="0" cy="0"/>
          <a:chOff x="0" y="0"/>
          <a:chExt cx="0" cy="0"/>
        </a:xfrm>
      </p:grpSpPr>
      <p:sp>
        <p:nvSpPr>
          <p:cNvPr id="163" name="Google Shape;163;p37"/>
          <p:cNvSpPr txBox="1"/>
          <p:nvPr>
            <p:ph idx="1" type="body"/>
          </p:nvPr>
        </p:nvSpPr>
        <p:spPr>
          <a:xfrm>
            <a:off x="319500" y="42189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64" name="Google Shape;16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5" name="Shape 165"/>
        <p:cNvGrpSpPr/>
        <p:nvPr/>
      </p:nvGrpSpPr>
      <p:grpSpPr>
        <a:xfrm>
          <a:off x="0" y="0"/>
          <a:ext cx="0" cy="0"/>
          <a:chOff x="0" y="0"/>
          <a:chExt cx="0" cy="0"/>
        </a:xfrm>
      </p:grpSpPr>
      <p:sp>
        <p:nvSpPr>
          <p:cNvPr id="166" name="Google Shape;166;p3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8"/>
          <p:cNvSpPr txBox="1"/>
          <p:nvPr>
            <p:ph hasCustomPrompt="1" type="title"/>
          </p:nvPr>
        </p:nvSpPr>
        <p:spPr>
          <a:xfrm>
            <a:off x="311700" y="957125"/>
            <a:ext cx="8520600" cy="2128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2"/>
              </a:buClr>
              <a:buSzPts val="16000"/>
              <a:buNone/>
              <a:defRPr sz="16000">
                <a:solidFill>
                  <a:schemeClr val="lt2"/>
                </a:solidFill>
              </a:defRPr>
            </a:lvl1pPr>
            <a:lvl2pPr lvl="1" algn="ctr">
              <a:lnSpc>
                <a:spcPct val="100000"/>
              </a:lnSpc>
              <a:spcBef>
                <a:spcPts val="0"/>
              </a:spcBef>
              <a:spcAft>
                <a:spcPts val="0"/>
              </a:spcAft>
              <a:buClr>
                <a:schemeClr val="lt2"/>
              </a:buClr>
              <a:buSzPts val="16000"/>
              <a:buNone/>
              <a:defRPr sz="16000">
                <a:solidFill>
                  <a:schemeClr val="lt2"/>
                </a:solidFill>
              </a:defRPr>
            </a:lvl2pPr>
            <a:lvl3pPr lvl="2" algn="ctr">
              <a:lnSpc>
                <a:spcPct val="100000"/>
              </a:lnSpc>
              <a:spcBef>
                <a:spcPts val="0"/>
              </a:spcBef>
              <a:spcAft>
                <a:spcPts val="0"/>
              </a:spcAft>
              <a:buClr>
                <a:schemeClr val="lt2"/>
              </a:buClr>
              <a:buSzPts val="16000"/>
              <a:buNone/>
              <a:defRPr sz="16000">
                <a:solidFill>
                  <a:schemeClr val="lt2"/>
                </a:solidFill>
              </a:defRPr>
            </a:lvl3pPr>
            <a:lvl4pPr lvl="3" algn="ctr">
              <a:lnSpc>
                <a:spcPct val="100000"/>
              </a:lnSpc>
              <a:spcBef>
                <a:spcPts val="0"/>
              </a:spcBef>
              <a:spcAft>
                <a:spcPts val="0"/>
              </a:spcAft>
              <a:buClr>
                <a:schemeClr val="lt2"/>
              </a:buClr>
              <a:buSzPts val="16000"/>
              <a:buNone/>
              <a:defRPr sz="16000">
                <a:solidFill>
                  <a:schemeClr val="lt2"/>
                </a:solidFill>
              </a:defRPr>
            </a:lvl4pPr>
            <a:lvl5pPr lvl="4" algn="ctr">
              <a:lnSpc>
                <a:spcPct val="100000"/>
              </a:lnSpc>
              <a:spcBef>
                <a:spcPts val="0"/>
              </a:spcBef>
              <a:spcAft>
                <a:spcPts val="0"/>
              </a:spcAft>
              <a:buClr>
                <a:schemeClr val="lt2"/>
              </a:buClr>
              <a:buSzPts val="16000"/>
              <a:buNone/>
              <a:defRPr sz="16000">
                <a:solidFill>
                  <a:schemeClr val="lt2"/>
                </a:solidFill>
              </a:defRPr>
            </a:lvl5pPr>
            <a:lvl6pPr lvl="5" algn="ctr">
              <a:lnSpc>
                <a:spcPct val="100000"/>
              </a:lnSpc>
              <a:spcBef>
                <a:spcPts val="0"/>
              </a:spcBef>
              <a:spcAft>
                <a:spcPts val="0"/>
              </a:spcAft>
              <a:buClr>
                <a:schemeClr val="lt2"/>
              </a:buClr>
              <a:buSzPts val="16000"/>
              <a:buNone/>
              <a:defRPr sz="16000">
                <a:solidFill>
                  <a:schemeClr val="lt2"/>
                </a:solidFill>
              </a:defRPr>
            </a:lvl6pPr>
            <a:lvl7pPr lvl="6" algn="ctr">
              <a:lnSpc>
                <a:spcPct val="100000"/>
              </a:lnSpc>
              <a:spcBef>
                <a:spcPts val="0"/>
              </a:spcBef>
              <a:spcAft>
                <a:spcPts val="0"/>
              </a:spcAft>
              <a:buClr>
                <a:schemeClr val="lt2"/>
              </a:buClr>
              <a:buSzPts val="16000"/>
              <a:buNone/>
              <a:defRPr sz="16000">
                <a:solidFill>
                  <a:schemeClr val="lt2"/>
                </a:solidFill>
              </a:defRPr>
            </a:lvl7pPr>
            <a:lvl8pPr lvl="7" algn="ctr">
              <a:lnSpc>
                <a:spcPct val="100000"/>
              </a:lnSpc>
              <a:spcBef>
                <a:spcPts val="0"/>
              </a:spcBef>
              <a:spcAft>
                <a:spcPts val="0"/>
              </a:spcAft>
              <a:buClr>
                <a:schemeClr val="lt2"/>
              </a:buClr>
              <a:buSzPts val="16000"/>
              <a:buNone/>
              <a:defRPr sz="16000">
                <a:solidFill>
                  <a:schemeClr val="lt2"/>
                </a:solidFill>
              </a:defRPr>
            </a:lvl8pPr>
            <a:lvl9pPr lvl="8" algn="ctr">
              <a:lnSpc>
                <a:spcPct val="100000"/>
              </a:lnSpc>
              <a:spcBef>
                <a:spcPts val="0"/>
              </a:spcBef>
              <a:spcAft>
                <a:spcPts val="0"/>
              </a:spcAft>
              <a:buClr>
                <a:schemeClr val="lt2"/>
              </a:buClr>
              <a:buSzPts val="16000"/>
              <a:buNone/>
              <a:defRPr sz="16000">
                <a:solidFill>
                  <a:schemeClr val="lt2"/>
                </a:solidFill>
              </a:defRPr>
            </a:lvl9pPr>
          </a:lstStyle>
          <a:p>
            <a:r>
              <a:t>xx%</a:t>
            </a:r>
          </a:p>
        </p:txBody>
      </p:sp>
      <p:sp>
        <p:nvSpPr>
          <p:cNvPr id="168" name="Google Shape;168;p38"/>
          <p:cNvSpPr txBox="1"/>
          <p:nvPr>
            <p:ph idx="1" type="body"/>
          </p:nvPr>
        </p:nvSpPr>
        <p:spPr>
          <a:xfrm>
            <a:off x="311700" y="316200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69" name="Google Shape;169;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0" name="Shape 170"/>
        <p:cNvGrpSpPr/>
        <p:nvPr/>
      </p:nvGrpSpPr>
      <p:grpSpPr>
        <a:xfrm>
          <a:off x="0" y="0"/>
          <a:ext cx="0" cy="0"/>
          <a:chOff x="0" y="0"/>
          <a:chExt cx="0" cy="0"/>
        </a:xfrm>
      </p:grpSpPr>
      <p:sp>
        <p:nvSpPr>
          <p:cNvPr id="171" name="Google Shape;171;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showMasterSp="0">
  <p:cSld name="Inhoud met bijschrift">
    <p:bg>
      <p:bgPr>
        <a:solidFill>
          <a:schemeClr val="dk2"/>
        </a:solidFill>
      </p:bgPr>
    </p:bg>
    <p:spTree>
      <p:nvGrpSpPr>
        <p:cNvPr id="172" name="Shape 172"/>
        <p:cNvGrpSpPr/>
        <p:nvPr/>
      </p:nvGrpSpPr>
      <p:grpSpPr>
        <a:xfrm>
          <a:off x="0" y="0"/>
          <a:ext cx="0" cy="0"/>
          <a:chOff x="0" y="0"/>
          <a:chExt cx="0" cy="0"/>
        </a:xfrm>
      </p:grpSpPr>
      <p:sp>
        <p:nvSpPr>
          <p:cNvPr id="173" name="Google Shape;173;p40"/>
          <p:cNvSpPr/>
          <p:nvPr/>
        </p:nvSpPr>
        <p:spPr>
          <a:xfrm>
            <a:off x="607165" y="759078"/>
            <a:ext cx="5218200" cy="3796200"/>
          </a:xfrm>
          <a:prstGeom prst="rect">
            <a:avLst/>
          </a:prstGeom>
          <a:solidFill>
            <a:schemeClr val="accent4"/>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174" name="Google Shape;174;p40"/>
          <p:cNvSpPr/>
          <p:nvPr/>
        </p:nvSpPr>
        <p:spPr>
          <a:xfrm>
            <a:off x="450254" y="587068"/>
            <a:ext cx="5218200" cy="3796200"/>
          </a:xfrm>
          <a:prstGeom prst="rect">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175" name="Google Shape;175;p40"/>
          <p:cNvSpPr txBox="1"/>
          <p:nvPr>
            <p:ph type="title"/>
          </p:nvPr>
        </p:nvSpPr>
        <p:spPr>
          <a:xfrm>
            <a:off x="1042416" y="1289304"/>
            <a:ext cx="3778800" cy="12825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chemeClr val="dk1"/>
              </a:buClr>
              <a:buSzPts val="4500"/>
              <a:buFont typeface="Century Gothic"/>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6" name="Google Shape;176;p40"/>
          <p:cNvSpPr/>
          <p:nvPr>
            <p:ph idx="2" type="pic"/>
          </p:nvPr>
        </p:nvSpPr>
        <p:spPr>
          <a:xfrm>
            <a:off x="6222492" y="0"/>
            <a:ext cx="2921400" cy="5143500"/>
          </a:xfrm>
          <a:prstGeom prst="rect">
            <a:avLst/>
          </a:prstGeom>
          <a:solidFill>
            <a:schemeClr val="accent1"/>
          </a:solidFill>
          <a:ln>
            <a:noFill/>
          </a:ln>
        </p:spPr>
      </p:sp>
      <p:sp>
        <p:nvSpPr>
          <p:cNvPr id="177" name="Google Shape;177;p40"/>
          <p:cNvSpPr txBox="1"/>
          <p:nvPr>
            <p:ph idx="1" type="body"/>
          </p:nvPr>
        </p:nvSpPr>
        <p:spPr>
          <a:xfrm>
            <a:off x="1042416" y="2290572"/>
            <a:ext cx="3758100" cy="1598100"/>
          </a:xfrm>
          <a:prstGeom prst="rect">
            <a:avLst/>
          </a:prstGeom>
          <a:noFill/>
          <a:ln>
            <a:noFill/>
          </a:ln>
        </p:spPr>
        <p:txBody>
          <a:bodyPr anchorCtr="0" anchor="t" bIns="34275" lIns="68575" spcFirstLastPara="1" rIns="68575" wrap="square" tIns="34275">
            <a:noAutofit/>
          </a:bodyPr>
          <a:lstStyle>
            <a:lvl1pPr indent="-228600" lvl="0" marL="457200" algn="l">
              <a:lnSpc>
                <a:spcPct val="120000"/>
              </a:lnSpc>
              <a:spcBef>
                <a:spcPts val="0"/>
              </a:spcBef>
              <a:spcAft>
                <a:spcPts val="0"/>
              </a:spcAft>
              <a:buClr>
                <a:schemeClr val="dk1"/>
              </a:buClr>
              <a:buSzPts val="1200"/>
              <a:buNone/>
              <a:defRPr sz="1200"/>
            </a:lvl1pPr>
            <a:lvl2pPr indent="-298450" lvl="1" marL="914400" algn="l">
              <a:lnSpc>
                <a:spcPct val="90000"/>
              </a:lnSpc>
              <a:spcBef>
                <a:spcPts val="400"/>
              </a:spcBef>
              <a:spcAft>
                <a:spcPts val="0"/>
              </a:spcAft>
              <a:buClr>
                <a:schemeClr val="dk1"/>
              </a:buClr>
              <a:buSzPts val="1100"/>
              <a:buChar char="•"/>
              <a:defRPr sz="1100"/>
            </a:lvl2pPr>
            <a:lvl3pPr indent="-285750" lvl="2" marL="1371600" algn="l">
              <a:lnSpc>
                <a:spcPct val="90000"/>
              </a:lnSpc>
              <a:spcBef>
                <a:spcPts val="400"/>
              </a:spcBef>
              <a:spcAft>
                <a:spcPts val="0"/>
              </a:spcAft>
              <a:buClr>
                <a:schemeClr val="dk1"/>
              </a:buClr>
              <a:buSzPts val="900"/>
              <a:buChar char="•"/>
              <a:defRPr sz="900"/>
            </a:lvl3pPr>
            <a:lvl4pPr indent="-279400" lvl="3" marL="1828800" algn="l">
              <a:lnSpc>
                <a:spcPct val="90000"/>
              </a:lnSpc>
              <a:spcBef>
                <a:spcPts val="400"/>
              </a:spcBef>
              <a:spcAft>
                <a:spcPts val="0"/>
              </a:spcAft>
              <a:buClr>
                <a:schemeClr val="dk1"/>
              </a:buClr>
              <a:buSzPts val="800"/>
              <a:buChar char="•"/>
              <a:defRPr sz="800"/>
            </a:lvl4pPr>
            <a:lvl5pPr indent="-279400" lvl="4" marL="2286000" algn="l">
              <a:lnSpc>
                <a:spcPct val="90000"/>
              </a:lnSpc>
              <a:spcBef>
                <a:spcPts val="400"/>
              </a:spcBef>
              <a:spcAft>
                <a:spcPts val="0"/>
              </a:spcAft>
              <a:buClr>
                <a:schemeClr val="dk1"/>
              </a:buClr>
              <a:buSzPts val="800"/>
              <a:buChar char="•"/>
              <a:defRPr sz="8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78" name="Google Shape;178;p40"/>
          <p:cNvCxnSpPr/>
          <p:nvPr/>
        </p:nvCxnSpPr>
        <p:spPr>
          <a:xfrm>
            <a:off x="8457256" y="4896612"/>
            <a:ext cx="685800" cy="0"/>
          </a:xfrm>
          <a:prstGeom prst="straightConnector1">
            <a:avLst/>
          </a:prstGeom>
          <a:noFill/>
          <a:ln cap="flat" cmpd="sng" w="12700">
            <a:solidFill>
              <a:schemeClr val="lt1"/>
            </a:solidFill>
            <a:prstDash val="solid"/>
            <a:miter lim="800000"/>
            <a:headEnd len="sm" w="sm" type="none"/>
            <a:tailEnd len="sm" w="sm" type="none"/>
          </a:ln>
        </p:spPr>
      </p:cxnSp>
      <p:sp>
        <p:nvSpPr>
          <p:cNvPr id="179" name="Google Shape;179;p40"/>
          <p:cNvSpPr txBox="1"/>
          <p:nvPr>
            <p:ph idx="12" type="sldNum"/>
          </p:nvPr>
        </p:nvSpPr>
        <p:spPr>
          <a:xfrm>
            <a:off x="2971800" y="4800678"/>
            <a:ext cx="274200" cy="185100"/>
          </a:xfrm>
          <a:prstGeom prst="rect">
            <a:avLst/>
          </a:prstGeom>
          <a:noFill/>
          <a:ln>
            <a:noFill/>
          </a:ln>
        </p:spPr>
        <p:txBody>
          <a:bodyPr anchorCtr="0" anchor="ctr" bIns="34275" lIns="0" spcFirstLastPara="1" rIns="0" wrap="square" tIns="34275">
            <a:noAutofit/>
          </a:bodyPr>
          <a:lstStyle>
            <a:lvl1pPr indent="0" lvl="0" marL="0" marR="0" algn="ct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grpSp>
        <p:nvGrpSpPr>
          <p:cNvPr id="180" name="Google Shape;180;p40"/>
          <p:cNvGrpSpPr/>
          <p:nvPr/>
        </p:nvGrpSpPr>
        <p:grpSpPr>
          <a:xfrm>
            <a:off x="0" y="4895251"/>
            <a:ext cx="6220530" cy="4275"/>
            <a:chOff x="0" y="6527001"/>
            <a:chExt cx="8294040" cy="5700"/>
          </a:xfrm>
        </p:grpSpPr>
        <p:cxnSp>
          <p:nvCxnSpPr>
            <p:cNvPr id="181" name="Google Shape;181;p40"/>
            <p:cNvCxnSpPr/>
            <p:nvPr/>
          </p:nvCxnSpPr>
          <p:spPr>
            <a:xfrm>
              <a:off x="0" y="6527001"/>
              <a:ext cx="3935400" cy="5700"/>
            </a:xfrm>
            <a:prstGeom prst="straightConnector1">
              <a:avLst/>
            </a:prstGeom>
            <a:noFill/>
            <a:ln cap="flat" cmpd="sng" w="12700">
              <a:solidFill>
                <a:schemeClr val="lt1"/>
              </a:solidFill>
              <a:prstDash val="solid"/>
              <a:miter lim="800000"/>
              <a:headEnd len="sm" w="sm" type="none"/>
              <a:tailEnd len="sm" w="sm" type="none"/>
            </a:ln>
          </p:spPr>
        </p:cxnSp>
        <p:cxnSp>
          <p:nvCxnSpPr>
            <p:cNvPr id="182" name="Google Shape;182;p40"/>
            <p:cNvCxnSpPr/>
            <p:nvPr/>
          </p:nvCxnSpPr>
          <p:spPr>
            <a:xfrm>
              <a:off x="4358640" y="6527001"/>
              <a:ext cx="3935400" cy="5700"/>
            </a:xfrm>
            <a:prstGeom prst="straightConnector1">
              <a:avLst/>
            </a:prstGeom>
            <a:noFill/>
            <a:ln cap="flat" cmpd="sng" w="12700">
              <a:solidFill>
                <a:schemeClr val="lt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5" name="Shape 25"/>
        <p:cNvGrpSpPr/>
        <p:nvPr/>
      </p:nvGrpSpPr>
      <p:grpSpPr>
        <a:xfrm>
          <a:off x="0" y="0"/>
          <a:ext cx="0" cy="0"/>
          <a:chOff x="0" y="0"/>
          <a:chExt cx="0" cy="0"/>
        </a:xfrm>
      </p:grpSpPr>
      <p:grpSp>
        <p:nvGrpSpPr>
          <p:cNvPr id="26" name="Google Shape;26;p20"/>
          <p:cNvGrpSpPr/>
          <p:nvPr/>
        </p:nvGrpSpPr>
        <p:grpSpPr>
          <a:xfrm>
            <a:off x="830392" y="1191256"/>
            <a:ext cx="745763" cy="45826"/>
            <a:chOff x="4580561" y="2589004"/>
            <a:chExt cx="1064464" cy="25200"/>
          </a:xfrm>
        </p:grpSpPr>
        <p:sp>
          <p:nvSpPr>
            <p:cNvPr id="27" name="Google Shape;27;p2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 name="Google Shape;29;p20"/>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30" name="Google Shape;30;p2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21"/>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 name="Google Shape;33;p21"/>
          <p:cNvGrpSpPr/>
          <p:nvPr/>
        </p:nvGrpSpPr>
        <p:grpSpPr>
          <a:xfrm>
            <a:off x="830392" y="1191256"/>
            <a:ext cx="745763" cy="45826"/>
            <a:chOff x="4580561" y="2589004"/>
            <a:chExt cx="1064464" cy="25200"/>
          </a:xfrm>
        </p:grpSpPr>
        <p:sp>
          <p:nvSpPr>
            <p:cNvPr id="34" name="Google Shape;34;p2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21"/>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37" name="Google Shape;37;p21"/>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8" name="Google Shape;38;p21"/>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9" name="Google Shape;39;p2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22"/>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 name="Google Shape;42;p22"/>
          <p:cNvGrpSpPr/>
          <p:nvPr/>
        </p:nvGrpSpPr>
        <p:grpSpPr>
          <a:xfrm>
            <a:off x="830392" y="1191256"/>
            <a:ext cx="745763" cy="45826"/>
            <a:chOff x="4580561" y="2589004"/>
            <a:chExt cx="1064464" cy="25200"/>
          </a:xfrm>
        </p:grpSpPr>
        <p:sp>
          <p:nvSpPr>
            <p:cNvPr id="43" name="Google Shape;43;p2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 name="Google Shape;45;p22"/>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46" name="Google Shape;46;p2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23"/>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 name="Google Shape;49;p23"/>
          <p:cNvGrpSpPr/>
          <p:nvPr/>
        </p:nvGrpSpPr>
        <p:grpSpPr>
          <a:xfrm>
            <a:off x="830392" y="1191256"/>
            <a:ext cx="745763" cy="45826"/>
            <a:chOff x="4580561" y="2589004"/>
            <a:chExt cx="1064464" cy="25200"/>
          </a:xfrm>
        </p:grpSpPr>
        <p:sp>
          <p:nvSpPr>
            <p:cNvPr id="50" name="Google Shape;50;p2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 name="Google Shape;52;p23"/>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3" name="Google Shape;53;p23"/>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4" name="Google Shape;54;p2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24"/>
          <p:cNvGrpSpPr/>
          <p:nvPr/>
        </p:nvGrpSpPr>
        <p:grpSpPr>
          <a:xfrm>
            <a:off x="830392" y="4169130"/>
            <a:ext cx="745763" cy="45826"/>
            <a:chOff x="4580561" y="2589004"/>
            <a:chExt cx="1064464" cy="25200"/>
          </a:xfrm>
        </p:grpSpPr>
        <p:sp>
          <p:nvSpPr>
            <p:cNvPr id="57" name="Google Shape;57;p2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 name="Google Shape;59;p24"/>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60" name="Google Shape;60;p2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25"/>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 name="Google Shape;63;p25"/>
          <p:cNvGrpSpPr/>
          <p:nvPr/>
        </p:nvGrpSpPr>
        <p:grpSpPr>
          <a:xfrm>
            <a:off x="830392" y="1191256"/>
            <a:ext cx="745763" cy="45826"/>
            <a:chOff x="4580561" y="2589004"/>
            <a:chExt cx="1064464" cy="25200"/>
          </a:xfrm>
        </p:grpSpPr>
        <p:sp>
          <p:nvSpPr>
            <p:cNvPr id="64" name="Google Shape;64;p2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 name="Google Shape;66;p25"/>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7" name="Google Shape;67;p25"/>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8" name="Google Shape;68;p25"/>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9" name="Google Shape;69;p2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26"/>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72" name="Google Shape;72;p2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7" name="Google Shape;7;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1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82" name="Shape 82"/>
        <p:cNvGrpSpPr/>
        <p:nvPr/>
      </p:nvGrpSpPr>
      <p:grpSpPr>
        <a:xfrm>
          <a:off x="0" y="0"/>
          <a:ext cx="0" cy="0"/>
          <a:chOff x="0" y="0"/>
          <a:chExt cx="0" cy="0"/>
        </a:xfrm>
      </p:grpSpPr>
      <p:sp>
        <p:nvSpPr>
          <p:cNvPr id="83" name="Google Shape;83;p17"/>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lvl="1"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2pPr>
            <a:lvl3pPr lvl="2"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3pPr>
            <a:lvl4pPr lvl="3"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4pPr>
            <a:lvl5pPr lvl="4"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5pPr>
            <a:lvl6pPr lvl="5"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6pPr>
            <a:lvl7pPr lvl="6"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7pPr>
            <a:lvl8pPr lvl="7"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8pPr>
            <a:lvl9pPr lvl="8"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9pPr>
          </a:lstStyle>
          <a:p/>
        </p:txBody>
      </p:sp>
      <p:sp>
        <p:nvSpPr>
          <p:cNvPr id="84" name="Google Shape;84;p17"/>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85" name="Google Shape;85;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4200"/>
              <a:buNone/>
            </a:pPr>
            <a:r>
              <a:rPr lang="en-US"/>
              <a:t>Les 2: </a:t>
            </a:r>
            <a:br>
              <a:rPr lang="en-US"/>
            </a:br>
            <a:r>
              <a:rPr lang="en-US"/>
              <a:t>Kunnen dieren gelukkig zijn? </a:t>
            </a:r>
            <a:endParaRPr/>
          </a:p>
        </p:txBody>
      </p:sp>
      <p:sp>
        <p:nvSpPr>
          <p:cNvPr id="188" name="Google Shape;188;p1"/>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600"/>
              <a:buNone/>
            </a:pPr>
            <a:r>
              <a:rPr lang="en-US"/>
              <a:t>Filosofie: mens &amp; dier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0"/>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Huisdieren zijn gelukkiger dan wilde dieren</a:t>
            </a:r>
            <a:endParaRPr/>
          </a:p>
        </p:txBody>
      </p:sp>
      <p:sp>
        <p:nvSpPr>
          <p:cNvPr id="260" name="Google Shape;260;p10"/>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t/>
            </a:r>
            <a:endParaRPr/>
          </a:p>
        </p:txBody>
      </p:sp>
      <p:sp>
        <p:nvSpPr>
          <p:cNvPr id="261" name="Google Shape;261;p10"/>
          <p:cNvSpPr txBox="1"/>
          <p:nvPr>
            <p:ph idx="1" type="body"/>
          </p:nvPr>
        </p:nvSpPr>
        <p:spPr>
          <a:xfrm>
            <a:off x="727650" y="3163825"/>
            <a:ext cx="7688700" cy="573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b="1" lang="en-US"/>
              <a:t>EENS  -------------------------------------------------------------------------------------------ONEENS</a:t>
            </a:r>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1"/>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Dieren kunnen gelukkig zijn in een dierentuin</a:t>
            </a:r>
            <a:endParaRPr/>
          </a:p>
        </p:txBody>
      </p:sp>
      <p:sp>
        <p:nvSpPr>
          <p:cNvPr id="267" name="Google Shape;267;p11"/>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t/>
            </a:r>
            <a:endParaRPr/>
          </a:p>
        </p:txBody>
      </p:sp>
      <p:sp>
        <p:nvSpPr>
          <p:cNvPr id="268" name="Google Shape;268;p11"/>
          <p:cNvSpPr txBox="1"/>
          <p:nvPr>
            <p:ph idx="1" type="body"/>
          </p:nvPr>
        </p:nvSpPr>
        <p:spPr>
          <a:xfrm>
            <a:off x="727650" y="3003001"/>
            <a:ext cx="7688700" cy="573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b="1" lang="en-US"/>
              <a:t>EENS  -------------------------------------------------------------------------------------------ONEENS</a:t>
            </a:r>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2"/>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Mensen mogen dieren niet ongelukkig maken</a:t>
            </a:r>
            <a:endParaRPr/>
          </a:p>
        </p:txBody>
      </p:sp>
      <p:sp>
        <p:nvSpPr>
          <p:cNvPr id="274" name="Google Shape;274;p12"/>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146050" rtl="0" algn="l">
              <a:lnSpc>
                <a:spcPct val="115000"/>
              </a:lnSpc>
              <a:spcBef>
                <a:spcPts val="0"/>
              </a:spcBef>
              <a:spcAft>
                <a:spcPts val="0"/>
              </a:spcAft>
              <a:buSzPts val="1300"/>
              <a:buNone/>
            </a:pPr>
            <a:r>
              <a:t/>
            </a:r>
            <a:endParaRPr/>
          </a:p>
          <a:p>
            <a:pPr indent="0" lvl="0" marL="146050" rtl="0" algn="l">
              <a:lnSpc>
                <a:spcPct val="115000"/>
              </a:lnSpc>
              <a:spcBef>
                <a:spcPts val="0"/>
              </a:spcBef>
              <a:spcAft>
                <a:spcPts val="0"/>
              </a:spcAft>
              <a:buSzPts val="1300"/>
              <a:buNone/>
            </a:pPr>
            <a:r>
              <a:t/>
            </a:r>
            <a:endParaRPr/>
          </a:p>
          <a:p>
            <a:pPr indent="0" lvl="0" marL="146050" rtl="0" algn="l">
              <a:lnSpc>
                <a:spcPct val="115000"/>
              </a:lnSpc>
              <a:spcBef>
                <a:spcPts val="0"/>
              </a:spcBef>
              <a:spcAft>
                <a:spcPts val="0"/>
              </a:spcAft>
              <a:buSzPts val="1300"/>
              <a:buNone/>
            </a:pPr>
            <a:r>
              <a:t/>
            </a:r>
            <a:endParaRPr/>
          </a:p>
          <a:p>
            <a:pPr indent="0" lvl="0" marL="146050" rtl="0" algn="l">
              <a:lnSpc>
                <a:spcPct val="115000"/>
              </a:lnSpc>
              <a:spcBef>
                <a:spcPts val="0"/>
              </a:spcBef>
              <a:spcAft>
                <a:spcPts val="0"/>
              </a:spcAft>
              <a:buSzPts val="1300"/>
              <a:buNone/>
            </a:pPr>
            <a:r>
              <a:t/>
            </a:r>
            <a:endParaRPr/>
          </a:p>
          <a:p>
            <a:pPr indent="0" lvl="0" marL="146050" rtl="0" algn="l">
              <a:lnSpc>
                <a:spcPct val="115000"/>
              </a:lnSpc>
              <a:spcBef>
                <a:spcPts val="0"/>
              </a:spcBef>
              <a:spcAft>
                <a:spcPts val="0"/>
              </a:spcAft>
              <a:buSzPts val="1300"/>
              <a:buNone/>
            </a:pPr>
            <a:r>
              <a:t/>
            </a:r>
            <a:endParaRPr/>
          </a:p>
          <a:p>
            <a:pPr indent="0" lvl="0" marL="146050" rtl="0" algn="l">
              <a:lnSpc>
                <a:spcPct val="115000"/>
              </a:lnSpc>
              <a:spcBef>
                <a:spcPts val="0"/>
              </a:spcBef>
              <a:spcAft>
                <a:spcPts val="0"/>
              </a:spcAft>
              <a:buSzPts val="1300"/>
              <a:buNone/>
            </a:pPr>
            <a:r>
              <a:rPr b="1" lang="en-US"/>
              <a:t>EENS  -------------------------------------------------------------------------------------------ONEENS</a:t>
            </a:r>
            <a:endParaRPr/>
          </a:p>
          <a:p>
            <a:pPr indent="-228600" lvl="0" marL="457200" rtl="0" algn="l">
              <a:lnSpc>
                <a:spcPct val="115000"/>
              </a:lnSpc>
              <a:spcBef>
                <a:spcPts val="0"/>
              </a:spcBef>
              <a:spcAft>
                <a:spcPts val="0"/>
              </a:spcAft>
              <a:buSzPts val="13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Afronden</a:t>
            </a:r>
            <a:endParaRPr/>
          </a:p>
        </p:txBody>
      </p:sp>
      <p:sp>
        <p:nvSpPr>
          <p:cNvPr id="280" name="Google Shape;280;p1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a:t>Is jouw huisdier gelukkig?</a:t>
            </a:r>
            <a:endParaRPr/>
          </a:p>
          <a:p>
            <a:pPr indent="0" lvl="0" marL="0" rtl="0" algn="l">
              <a:lnSpc>
                <a:spcPct val="115000"/>
              </a:lnSpc>
              <a:spcBef>
                <a:spcPts val="1200"/>
              </a:spcBef>
              <a:spcAft>
                <a:spcPts val="1200"/>
              </a:spcAft>
              <a:buSzPts val="1300"/>
              <a:buNone/>
            </a:pPr>
            <a:r>
              <a:rPr lang="en-US"/>
              <a:t>Volgende week: mag je dieren eten?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4" name="Shape 284"/>
        <p:cNvGrpSpPr/>
        <p:nvPr/>
      </p:nvGrpSpPr>
      <p:grpSpPr>
        <a:xfrm>
          <a:off x="0" y="0"/>
          <a:ext cx="0" cy="0"/>
          <a:chOff x="0" y="0"/>
          <a:chExt cx="0" cy="0"/>
        </a:xfrm>
      </p:grpSpPr>
      <p:sp>
        <p:nvSpPr>
          <p:cNvPr id="285" name="Google Shape;285;p14"/>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Teken je ideale dierenverblijf</a:t>
            </a:r>
            <a:endParaRPr/>
          </a:p>
        </p:txBody>
      </p:sp>
      <p:sp>
        <p:nvSpPr>
          <p:cNvPr id="286" name="Google Shape;286;p14"/>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a:t>Kies een dier</a:t>
            </a:r>
            <a:endParaRPr/>
          </a:p>
          <a:p>
            <a:pPr indent="0" lvl="0" marL="0" rtl="0" algn="l">
              <a:lnSpc>
                <a:spcPct val="115000"/>
              </a:lnSpc>
              <a:spcBef>
                <a:spcPts val="1200"/>
              </a:spcBef>
              <a:spcAft>
                <a:spcPts val="0"/>
              </a:spcAft>
              <a:buSzPts val="1300"/>
              <a:buNone/>
            </a:pPr>
            <a:r>
              <a:rPr lang="en-US"/>
              <a:t>Teken voor dat dier het ideale verblijf</a:t>
            </a:r>
            <a:endParaRPr/>
          </a:p>
          <a:p>
            <a:pPr indent="0" lvl="0" marL="0" rtl="0" algn="l">
              <a:lnSpc>
                <a:spcPct val="115000"/>
              </a:lnSpc>
              <a:spcBef>
                <a:spcPts val="1200"/>
              </a:spcBef>
              <a:spcAft>
                <a:spcPts val="0"/>
              </a:spcAft>
              <a:buSzPts val="1300"/>
              <a:buNone/>
            </a:pPr>
            <a:r>
              <a:rPr lang="en-US"/>
              <a:t>Schrijf op welke kenmerken jouw verblijf heeft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92" name="Shape 192"/>
        <p:cNvGrpSpPr/>
        <p:nvPr/>
      </p:nvGrpSpPr>
      <p:grpSpPr>
        <a:xfrm>
          <a:off x="0" y="0"/>
          <a:ext cx="0" cy="0"/>
          <a:chOff x="0" y="0"/>
          <a:chExt cx="0" cy="0"/>
        </a:xfrm>
      </p:grpSpPr>
      <p:sp>
        <p:nvSpPr>
          <p:cNvPr id="193" name="Google Shape;193;p2"/>
          <p:cNvSpPr txBox="1"/>
          <p:nvPr>
            <p:ph type="title"/>
          </p:nvPr>
        </p:nvSpPr>
        <p:spPr>
          <a:xfrm>
            <a:off x="273844" y="1446161"/>
            <a:ext cx="2992200" cy="21465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600"/>
              <a:buFont typeface="Century Gothic"/>
              <a:buNone/>
            </a:pPr>
            <a:r>
              <a:rPr lang="en-US" sz="3600"/>
              <a:t>Regels tijdens de filosofieles.</a:t>
            </a:r>
            <a:endParaRPr sz="3600"/>
          </a:p>
        </p:txBody>
      </p:sp>
      <p:pic>
        <p:nvPicPr>
          <p:cNvPr id="194" name="Google Shape;194;p2"/>
          <p:cNvPicPr preferRelativeResize="0"/>
          <p:nvPr>
            <p:ph idx="2" type="pic"/>
          </p:nvPr>
        </p:nvPicPr>
        <p:blipFill rotWithShape="1">
          <a:blip r:embed="rId3">
            <a:alphaModFix/>
          </a:blip>
          <a:srcRect b="0" l="0" r="0" t="0"/>
          <a:stretch/>
        </p:blipFill>
        <p:spPr>
          <a:xfrm>
            <a:off x="3341643" y="350921"/>
            <a:ext cx="480060" cy="480060"/>
          </a:xfrm>
          <a:prstGeom prst="rect">
            <a:avLst/>
          </a:prstGeom>
          <a:noFill/>
          <a:ln>
            <a:noFill/>
          </a:ln>
        </p:spPr>
      </p:pic>
      <p:sp>
        <p:nvSpPr>
          <p:cNvPr id="195" name="Google Shape;195;p2"/>
          <p:cNvSpPr txBox="1"/>
          <p:nvPr>
            <p:ph idx="1" type="body"/>
          </p:nvPr>
        </p:nvSpPr>
        <p:spPr>
          <a:xfrm>
            <a:off x="4256914" y="422173"/>
            <a:ext cx="4644000" cy="253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lang="en-US" sz="1800"/>
              <a:t>Je praat alleen als je de bal hebt.</a:t>
            </a:r>
            <a:endParaRPr sz="1800"/>
          </a:p>
        </p:txBody>
      </p:sp>
      <p:pic>
        <p:nvPicPr>
          <p:cNvPr id="196" name="Google Shape;196;p2"/>
          <p:cNvPicPr preferRelativeResize="0"/>
          <p:nvPr>
            <p:ph idx="4" type="pic"/>
          </p:nvPr>
        </p:nvPicPr>
        <p:blipFill rotWithShape="1">
          <a:blip r:embed="rId4">
            <a:alphaModFix/>
          </a:blip>
          <a:srcRect b="0" l="0" r="0" t="0"/>
          <a:stretch/>
        </p:blipFill>
        <p:spPr>
          <a:xfrm>
            <a:off x="3266171" y="1275251"/>
            <a:ext cx="609050" cy="609049"/>
          </a:xfrm>
          <a:prstGeom prst="rect">
            <a:avLst/>
          </a:prstGeom>
          <a:noFill/>
          <a:ln>
            <a:noFill/>
          </a:ln>
        </p:spPr>
      </p:pic>
      <p:sp>
        <p:nvSpPr>
          <p:cNvPr id="197" name="Google Shape;197;p2"/>
          <p:cNvSpPr txBox="1"/>
          <p:nvPr>
            <p:ph idx="5" type="body"/>
          </p:nvPr>
        </p:nvSpPr>
        <p:spPr>
          <a:xfrm>
            <a:off x="4256915" y="1275251"/>
            <a:ext cx="4336800" cy="253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lang="en-US" sz="1800"/>
              <a:t>Als je de bal niet hebt, dan luister je naar wie de bal wel heeft.</a:t>
            </a:r>
            <a:endParaRPr sz="1800"/>
          </a:p>
        </p:txBody>
      </p:sp>
      <p:pic>
        <p:nvPicPr>
          <p:cNvPr id="198" name="Google Shape;198;p2"/>
          <p:cNvPicPr preferRelativeResize="0"/>
          <p:nvPr>
            <p:ph idx="7" type="pic"/>
          </p:nvPr>
        </p:nvPicPr>
        <p:blipFill rotWithShape="1">
          <a:blip r:embed="rId5">
            <a:alphaModFix/>
          </a:blip>
          <a:srcRect b="0" l="0" r="0" t="0"/>
          <a:stretch/>
        </p:blipFill>
        <p:spPr>
          <a:xfrm>
            <a:off x="3341643" y="2234114"/>
            <a:ext cx="522124" cy="522124"/>
          </a:xfrm>
          <a:prstGeom prst="rect">
            <a:avLst/>
          </a:prstGeom>
          <a:noFill/>
          <a:ln>
            <a:noFill/>
          </a:ln>
        </p:spPr>
      </p:pic>
      <p:sp>
        <p:nvSpPr>
          <p:cNvPr id="199" name="Google Shape;199;p2"/>
          <p:cNvSpPr txBox="1"/>
          <p:nvPr>
            <p:ph idx="8" type="body"/>
          </p:nvPr>
        </p:nvSpPr>
        <p:spPr>
          <a:xfrm>
            <a:off x="4289135" y="2234114"/>
            <a:ext cx="4190100" cy="253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lang="en-US" sz="1800"/>
              <a:t>Als je de bal wil, dan steek je je hand op.</a:t>
            </a:r>
            <a:endParaRPr sz="1800"/>
          </a:p>
        </p:txBody>
      </p:sp>
      <p:pic>
        <p:nvPicPr>
          <p:cNvPr id="200" name="Google Shape;200;p2"/>
          <p:cNvPicPr preferRelativeResize="0"/>
          <p:nvPr>
            <p:ph idx="13" type="pic"/>
          </p:nvPr>
        </p:nvPicPr>
        <p:blipFill rotWithShape="1">
          <a:blip r:embed="rId6">
            <a:alphaModFix/>
          </a:blip>
          <a:srcRect b="0" l="0" r="0" t="0"/>
          <a:stretch/>
        </p:blipFill>
        <p:spPr>
          <a:xfrm>
            <a:off x="3341643" y="3287037"/>
            <a:ext cx="480060" cy="480060"/>
          </a:xfrm>
          <a:prstGeom prst="rect">
            <a:avLst/>
          </a:prstGeom>
          <a:noFill/>
          <a:ln>
            <a:noFill/>
          </a:ln>
        </p:spPr>
      </p:pic>
      <p:sp>
        <p:nvSpPr>
          <p:cNvPr id="201" name="Google Shape;201;p2"/>
          <p:cNvSpPr txBox="1"/>
          <p:nvPr>
            <p:ph idx="14" type="body"/>
          </p:nvPr>
        </p:nvSpPr>
        <p:spPr>
          <a:xfrm>
            <a:off x="4289135" y="3214065"/>
            <a:ext cx="4151700" cy="253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lang="en-US" sz="1800"/>
              <a:t>Je kan de bal ook van mij krijgen zonder dat je je hand omhoog had.</a:t>
            </a:r>
            <a:endParaRPr sz="1800"/>
          </a:p>
        </p:txBody>
      </p:sp>
      <p:pic>
        <p:nvPicPr>
          <p:cNvPr id="202" name="Google Shape;202;p2"/>
          <p:cNvPicPr preferRelativeResize="0"/>
          <p:nvPr>
            <p:ph idx="16" type="pic"/>
          </p:nvPr>
        </p:nvPicPr>
        <p:blipFill rotWithShape="1">
          <a:blip r:embed="rId7">
            <a:alphaModFix/>
          </a:blip>
          <a:srcRect b="0" l="0" r="0" t="0"/>
          <a:stretch/>
        </p:blipFill>
        <p:spPr>
          <a:xfrm>
            <a:off x="3341643" y="4256490"/>
            <a:ext cx="480060" cy="480060"/>
          </a:xfrm>
          <a:prstGeom prst="rect">
            <a:avLst/>
          </a:prstGeom>
          <a:noFill/>
          <a:ln>
            <a:noFill/>
          </a:ln>
        </p:spPr>
      </p:pic>
      <p:sp>
        <p:nvSpPr>
          <p:cNvPr id="203" name="Google Shape;203;p2"/>
          <p:cNvSpPr txBox="1"/>
          <p:nvPr>
            <p:ph idx="17" type="body"/>
          </p:nvPr>
        </p:nvSpPr>
        <p:spPr>
          <a:xfrm>
            <a:off x="4289135" y="4189679"/>
            <a:ext cx="4113600" cy="253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lang="en-US" sz="1800"/>
              <a:t>Als ik de bal omhoog doe, word je stil en kijk je naar mij.</a:t>
            </a:r>
            <a:endParaRPr sz="1800"/>
          </a:p>
        </p:txBody>
      </p:sp>
      <p:sp>
        <p:nvSpPr>
          <p:cNvPr id="204" name="Google Shape;204;p2"/>
          <p:cNvSpPr txBox="1"/>
          <p:nvPr>
            <p:ph idx="4294967295" type="sldNum"/>
          </p:nvPr>
        </p:nvSpPr>
        <p:spPr>
          <a:xfrm>
            <a:off x="0" y="4800600"/>
            <a:ext cx="273900" cy="186000"/>
          </a:xfrm>
          <a:prstGeom prst="rect">
            <a:avLst/>
          </a:prstGeom>
          <a:noFill/>
          <a:ln>
            <a:noFill/>
          </a:ln>
        </p:spPr>
        <p:txBody>
          <a:bodyPr anchorCtr="0" anchor="ctr" bIns="34275" lIns="0" spcFirstLastPara="1" rIns="0" wrap="square" tIns="34275">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0" i="0" lang="en-US" sz="800" u="none" cap="none" strike="noStrike">
                <a:solidFill>
                  <a:srgbClr val="000000"/>
                </a:solidFill>
                <a:latin typeface="Century Gothic"/>
                <a:ea typeface="Century Gothic"/>
                <a:cs typeface="Century Gothic"/>
                <a:sym typeface="Century Gothic"/>
              </a:rPr>
              <a:t>‹#›</a:t>
            </a:fld>
            <a:endParaRPr b="0" i="0" sz="800" u="none" cap="none" strike="noStrike">
              <a:solidFill>
                <a:srgbClr val="000000"/>
              </a:solidFill>
              <a:latin typeface="Century Gothic"/>
              <a:ea typeface="Century Gothic"/>
              <a:cs typeface="Century Gothic"/>
              <a:sym typeface="Century Gothic"/>
            </a:endParaRPr>
          </a:p>
        </p:txBody>
      </p:sp>
      <p:sp>
        <p:nvSpPr>
          <p:cNvPr id="205" name="Google Shape;205;p2"/>
          <p:cNvSpPr txBox="1"/>
          <p:nvPr>
            <p:ph idx="10" type="dt"/>
          </p:nvPr>
        </p:nvSpPr>
        <p:spPr>
          <a:xfrm>
            <a:off x="8664179" y="4800600"/>
            <a:ext cx="480000" cy="186000"/>
          </a:xfrm>
          <a:prstGeom prst="rect">
            <a:avLst/>
          </a:prstGeom>
          <a:noFill/>
          <a:ln>
            <a:noFill/>
          </a:ln>
        </p:spPr>
        <p:txBody>
          <a:bodyPr anchorCtr="0" anchor="ctr" bIns="34275" lIns="0" spcFirstLastPara="1" rIns="0"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800" u="none" cap="none" strike="noStrike">
                <a:solidFill>
                  <a:srgbClr val="000000"/>
                </a:solidFill>
                <a:latin typeface="Century Gothic"/>
                <a:ea typeface="Century Gothic"/>
                <a:cs typeface="Century Gothic"/>
                <a:sym typeface="Century Gothic"/>
              </a:rPr>
              <a:t>20XX</a:t>
            </a:r>
            <a:endParaRPr b="0" i="0" sz="8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Is deze hond gelukkig?</a:t>
            </a:r>
            <a:endParaRPr/>
          </a:p>
        </p:txBody>
      </p:sp>
      <p:sp>
        <p:nvSpPr>
          <p:cNvPr id="211" name="Google Shape;211;p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t/>
            </a:r>
            <a:endParaRPr/>
          </a:p>
        </p:txBody>
      </p:sp>
      <p:pic>
        <p:nvPicPr>
          <p:cNvPr id="212" name="Google Shape;212;p3"/>
          <p:cNvPicPr preferRelativeResize="0"/>
          <p:nvPr/>
        </p:nvPicPr>
        <p:blipFill rotWithShape="1">
          <a:blip r:embed="rId3">
            <a:alphaModFix/>
          </a:blip>
          <a:srcRect b="0" l="0" r="0" t="0"/>
          <a:stretch/>
        </p:blipFill>
        <p:spPr>
          <a:xfrm>
            <a:off x="2511925" y="1904125"/>
            <a:ext cx="4123725" cy="2749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Vandaag</a:t>
            </a:r>
            <a:endParaRPr/>
          </a:p>
        </p:txBody>
      </p:sp>
      <p:sp>
        <p:nvSpPr>
          <p:cNvPr id="218" name="Google Shape;218;p4"/>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a:t>Vorige week: verschillen tussen mensen en dieren</a:t>
            </a:r>
            <a:endParaRPr/>
          </a:p>
          <a:p>
            <a:pPr indent="0" lvl="0" marL="0" rtl="0" algn="l">
              <a:lnSpc>
                <a:spcPct val="115000"/>
              </a:lnSpc>
              <a:spcBef>
                <a:spcPts val="1200"/>
              </a:spcBef>
              <a:spcAft>
                <a:spcPts val="0"/>
              </a:spcAft>
              <a:buSzPts val="1300"/>
              <a:buNone/>
            </a:pPr>
            <a:r>
              <a:rPr lang="en-US"/>
              <a:t>Vandaag: Kunnen dieren gelukkig zijn?</a:t>
            </a:r>
            <a:endParaRPr/>
          </a:p>
          <a:p>
            <a:pPr indent="0" lvl="0" marL="0" rtl="0" algn="l">
              <a:lnSpc>
                <a:spcPct val="115000"/>
              </a:lnSpc>
              <a:spcBef>
                <a:spcPts val="1200"/>
              </a:spcBef>
              <a:spcAft>
                <a:spcPts val="0"/>
              </a:spcAft>
              <a:buSzPts val="1300"/>
              <a:buNone/>
            </a:pPr>
            <a:r>
              <a:rPr lang="en-US"/>
              <a:t>Nieuw begrip: Antropomorfisme</a:t>
            </a:r>
            <a:endParaRPr/>
          </a:p>
          <a:p>
            <a:pPr indent="0" lvl="0" marL="0" rtl="0" algn="l">
              <a:lnSpc>
                <a:spcPct val="115000"/>
              </a:lnSpc>
              <a:spcBef>
                <a:spcPts val="1200"/>
              </a:spcBef>
              <a:spcAft>
                <a:spcPts val="1200"/>
              </a:spcAft>
              <a:buSzPts val="1300"/>
              <a:buNone/>
            </a:pPr>
            <a:r>
              <a:rPr lang="en-US"/>
              <a:t>Lijndiscussie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5"/>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Wat maakt een hond gelukkig?</a:t>
            </a:r>
            <a:endParaRPr/>
          </a:p>
        </p:txBody>
      </p:sp>
      <p:sp>
        <p:nvSpPr>
          <p:cNvPr id="224" name="Google Shape;224;p5"/>
          <p:cNvSpPr txBox="1"/>
          <p:nvPr>
            <p:ph idx="1" type="body"/>
          </p:nvPr>
        </p:nvSpPr>
        <p:spPr>
          <a:xfrm>
            <a:off x="727650" y="211202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a:t>Bedenk zelf twee dingen</a:t>
            </a:r>
            <a:endParaRPr/>
          </a:p>
          <a:p>
            <a:pPr indent="0" lvl="0" marL="0" rtl="0" algn="l">
              <a:lnSpc>
                <a:spcPct val="115000"/>
              </a:lnSpc>
              <a:spcBef>
                <a:spcPts val="1200"/>
              </a:spcBef>
              <a:spcAft>
                <a:spcPts val="0"/>
              </a:spcAft>
              <a:buSzPts val="1300"/>
              <a:buNone/>
            </a:pPr>
            <a:r>
              <a:rPr lang="en-US"/>
              <a:t>Luister wat je buur heeft / vertel je buur wat jij hebt</a:t>
            </a:r>
            <a:endParaRPr/>
          </a:p>
        </p:txBody>
      </p:sp>
      <p:sp>
        <p:nvSpPr>
          <p:cNvPr id="225" name="Google Shape;225;p5"/>
          <p:cNvSpPr txBox="1"/>
          <p:nvPr/>
        </p:nvSpPr>
        <p:spPr>
          <a:xfrm>
            <a:off x="5328350" y="1977050"/>
            <a:ext cx="3447900" cy="1948965"/>
          </a:xfrm>
          <a:prstGeom prst="rect">
            <a:avLst/>
          </a:prstGeom>
          <a:noFill/>
          <a:ln>
            <a:noFill/>
          </a:ln>
        </p:spPr>
        <p:txBody>
          <a:bodyPr anchorCtr="0" anchor="t" bIns="91425" lIns="91425" spcFirstLastPara="1" rIns="91425" wrap="square" tIns="91425">
            <a:spAutoFit/>
          </a:bodyPr>
          <a:lstStyle/>
          <a:p>
            <a:pPr indent="-311150" lvl="0" marL="457200" marR="0" rtl="0" algn="l">
              <a:lnSpc>
                <a:spcPct val="115000"/>
              </a:lnSpc>
              <a:spcBef>
                <a:spcPts val="1200"/>
              </a:spcBef>
              <a:spcAft>
                <a:spcPts val="0"/>
              </a:spcAft>
              <a:buClr>
                <a:schemeClr val="accent1"/>
              </a:buClr>
              <a:buSzPts val="1300"/>
              <a:buFont typeface="Lato"/>
              <a:buAutoNum type="arabicPeriod"/>
            </a:pPr>
            <a:r>
              <a:rPr b="0" i="0" lang="en-US" sz="1300" u="none" cap="none" strike="noStrike">
                <a:solidFill>
                  <a:schemeClr val="accent1"/>
                </a:solidFill>
                <a:latin typeface="Lato"/>
                <a:ea typeface="Lato"/>
                <a:cs typeface="Lato"/>
                <a:sym typeface="Lato"/>
              </a:rPr>
              <a:t>Laat iemand helemaal uitpraten</a:t>
            </a:r>
            <a:endParaRPr b="0" i="0" sz="1300" u="none" cap="none" strike="noStrike">
              <a:solidFill>
                <a:schemeClr val="accent1"/>
              </a:solidFill>
              <a:latin typeface="Lato"/>
              <a:ea typeface="Lato"/>
              <a:cs typeface="Lato"/>
              <a:sym typeface="Lato"/>
            </a:endParaRPr>
          </a:p>
          <a:p>
            <a:pPr indent="-311150" lvl="0" marL="457200" marR="0" rtl="0" algn="l">
              <a:lnSpc>
                <a:spcPct val="115000"/>
              </a:lnSpc>
              <a:spcBef>
                <a:spcPts val="0"/>
              </a:spcBef>
              <a:spcAft>
                <a:spcPts val="0"/>
              </a:spcAft>
              <a:buClr>
                <a:schemeClr val="accent1"/>
              </a:buClr>
              <a:buSzPts val="1300"/>
              <a:buFont typeface="Lato"/>
              <a:buAutoNum type="arabicPeriod"/>
            </a:pPr>
            <a:r>
              <a:rPr b="0" i="0" lang="en-US" sz="1300" u="none" cap="none" strike="noStrike">
                <a:solidFill>
                  <a:schemeClr val="accent1"/>
                </a:solidFill>
                <a:latin typeface="Lato"/>
                <a:ea typeface="Lato"/>
                <a:cs typeface="Lato"/>
                <a:sym typeface="Lato"/>
              </a:rPr>
              <a:t>Check of je het goed hebt gehoord: “Klopt het dat jij zegt dat…”</a:t>
            </a:r>
            <a:endParaRPr b="0" i="0" sz="1300" u="none" cap="none" strike="noStrike">
              <a:solidFill>
                <a:schemeClr val="accent1"/>
              </a:solidFill>
              <a:latin typeface="Lato"/>
              <a:ea typeface="Lato"/>
              <a:cs typeface="Lato"/>
              <a:sym typeface="Lato"/>
            </a:endParaRPr>
          </a:p>
          <a:p>
            <a:pPr indent="-311150" lvl="0" marL="457200" marR="0" rtl="0" algn="l">
              <a:lnSpc>
                <a:spcPct val="115000"/>
              </a:lnSpc>
              <a:spcBef>
                <a:spcPts val="0"/>
              </a:spcBef>
              <a:spcAft>
                <a:spcPts val="0"/>
              </a:spcAft>
              <a:buClr>
                <a:schemeClr val="accent1"/>
              </a:buClr>
              <a:buSzPts val="1300"/>
              <a:buFont typeface="Lato"/>
              <a:buAutoNum type="arabicPeriod"/>
            </a:pPr>
            <a:r>
              <a:rPr b="0" i="0" lang="en-US" sz="1300" u="none" cap="none" strike="noStrike">
                <a:solidFill>
                  <a:schemeClr val="accent1"/>
                </a:solidFill>
                <a:latin typeface="Lato"/>
                <a:ea typeface="Lato"/>
                <a:cs typeface="Lato"/>
                <a:sym typeface="Lato"/>
              </a:rPr>
              <a:t>Stel een vraag, bijvoorbeeld:</a:t>
            </a:r>
            <a:endParaRPr/>
          </a:p>
          <a:p>
            <a:pPr indent="0" lvl="0" marL="146050" marR="0" rtl="0" algn="l">
              <a:lnSpc>
                <a:spcPct val="115000"/>
              </a:lnSpc>
              <a:spcBef>
                <a:spcPts val="0"/>
              </a:spcBef>
              <a:spcAft>
                <a:spcPts val="0"/>
              </a:spcAft>
              <a:buNone/>
            </a:pPr>
            <a:r>
              <a:rPr b="0" i="0" lang="en-US" sz="1300" u="none" cap="none" strike="noStrike">
                <a:solidFill>
                  <a:schemeClr val="accent1"/>
                </a:solidFill>
                <a:latin typeface="Lato"/>
                <a:ea typeface="Lato"/>
                <a:cs typeface="Lato"/>
                <a:sym typeface="Lato"/>
              </a:rPr>
              <a:t>	“Wat bedoel je met…”</a:t>
            </a:r>
            <a:br>
              <a:rPr b="0" i="0" lang="en-US" sz="1300" u="none" cap="none" strike="noStrike">
                <a:solidFill>
                  <a:schemeClr val="accent1"/>
                </a:solidFill>
                <a:latin typeface="Lato"/>
                <a:ea typeface="Lato"/>
                <a:cs typeface="Lato"/>
                <a:sym typeface="Lato"/>
              </a:rPr>
            </a:br>
            <a:r>
              <a:rPr b="0" i="0" lang="en-US" sz="1300" u="none" cap="none" strike="noStrike">
                <a:solidFill>
                  <a:schemeClr val="accent1"/>
                </a:solidFill>
                <a:latin typeface="Lato"/>
                <a:ea typeface="Lato"/>
                <a:cs typeface="Lato"/>
                <a:sym typeface="Lato"/>
              </a:rPr>
              <a:t>	“Hoe weet je dat.…”</a:t>
            </a:r>
            <a:endParaRPr/>
          </a:p>
          <a:p>
            <a:pPr indent="0" lvl="0" marL="146050" marR="0" rtl="0" algn="l">
              <a:lnSpc>
                <a:spcPct val="115000"/>
              </a:lnSpc>
              <a:spcBef>
                <a:spcPts val="0"/>
              </a:spcBef>
              <a:spcAft>
                <a:spcPts val="0"/>
              </a:spcAft>
              <a:buNone/>
            </a:pPr>
            <a:r>
              <a:rPr b="0" i="0" lang="en-US" sz="1300" u="none" cap="none" strike="noStrike">
                <a:solidFill>
                  <a:schemeClr val="accent1"/>
                </a:solidFill>
                <a:latin typeface="Lato"/>
                <a:ea typeface="Lato"/>
                <a:cs typeface="Lato"/>
                <a:sym typeface="Lato"/>
              </a:rPr>
              <a:t>	“Kun je een voorbeeld geven?”</a:t>
            </a:r>
            <a:endParaRPr b="0" i="0" sz="1400" u="none" cap="none" strike="noStrike">
              <a:solidFill>
                <a:srgbClr val="000000"/>
              </a:solidFill>
              <a:latin typeface="Arial"/>
              <a:ea typeface="Arial"/>
              <a:cs typeface="Arial"/>
              <a:sym typeface="Arial"/>
            </a:endParaRPr>
          </a:p>
        </p:txBody>
      </p:sp>
      <p:pic>
        <p:nvPicPr>
          <p:cNvPr id="226" name="Google Shape;226;p5"/>
          <p:cNvPicPr preferRelativeResize="0"/>
          <p:nvPr/>
        </p:nvPicPr>
        <p:blipFill rotWithShape="1">
          <a:blip r:embed="rId3">
            <a:alphaModFix/>
          </a:blip>
          <a:srcRect b="0" l="0" r="0" t="0"/>
          <a:stretch/>
        </p:blipFill>
        <p:spPr>
          <a:xfrm>
            <a:off x="1202600" y="3118049"/>
            <a:ext cx="2584974" cy="1723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6"/>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Hoe weet je dat een dier gelukkig is?</a:t>
            </a:r>
            <a:endParaRPr/>
          </a:p>
        </p:txBody>
      </p:sp>
      <p:sp>
        <p:nvSpPr>
          <p:cNvPr id="232" name="Google Shape;232;p6"/>
          <p:cNvSpPr txBox="1"/>
          <p:nvPr>
            <p:ph idx="1" type="body"/>
          </p:nvPr>
        </p:nvSpPr>
        <p:spPr>
          <a:xfrm>
            <a:off x="727650" y="2571750"/>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a:t>Antropomorfisme = een dier een menselijk kenmerk geven</a:t>
            </a:r>
            <a:endParaRPr/>
          </a:p>
          <a:p>
            <a:pPr indent="0" lvl="0" marL="0" rtl="0" algn="l">
              <a:lnSpc>
                <a:spcPct val="115000"/>
              </a:lnSpc>
              <a:spcBef>
                <a:spcPts val="1200"/>
              </a:spcBef>
              <a:spcAft>
                <a:spcPts val="0"/>
              </a:spcAft>
              <a:buSzPts val="1300"/>
              <a:buNone/>
            </a:pPr>
            <a:r>
              <a:rPr lang="en-US"/>
              <a:t>VB: “De hond is gelukkig omdat hij lacht!” </a:t>
            </a:r>
            <a:endParaRPr/>
          </a:p>
          <a:p>
            <a:pPr indent="0" lvl="0" marL="0" rtl="0" algn="l">
              <a:lnSpc>
                <a:spcPct val="115000"/>
              </a:lnSpc>
              <a:spcBef>
                <a:spcPts val="1200"/>
              </a:spcBef>
              <a:spcAft>
                <a:spcPts val="0"/>
              </a:spcAft>
              <a:buSzPts val="1300"/>
              <a:buNone/>
            </a:pPr>
            <a:r>
              <a:rPr lang="en-US"/>
              <a:t>Kan je nog een voorbeeld verzinnen?</a:t>
            </a:r>
            <a:endParaRPr/>
          </a:p>
          <a:p>
            <a:pPr indent="0" lvl="0" marL="0" rtl="0" algn="l">
              <a:lnSpc>
                <a:spcPct val="115000"/>
              </a:lnSpc>
              <a:spcBef>
                <a:spcPts val="1200"/>
              </a:spcBef>
              <a:spcAft>
                <a:spcPts val="0"/>
              </a:spcAft>
              <a:buSzPts val="1300"/>
              <a:buNone/>
            </a:pPr>
            <a:r>
              <a:t/>
            </a:r>
            <a:endParaRPr/>
          </a:p>
          <a:p>
            <a:pPr indent="0" lvl="0" marL="0" rtl="0" algn="l">
              <a:lnSpc>
                <a:spcPct val="115000"/>
              </a:lnSpc>
              <a:spcBef>
                <a:spcPts val="1200"/>
              </a:spcBef>
              <a:spcAft>
                <a:spcPts val="0"/>
              </a:spcAft>
              <a:buSzPts val="1300"/>
              <a:buNone/>
            </a:pPr>
            <a:r>
              <a:t/>
            </a:r>
            <a:endParaRPr/>
          </a:p>
          <a:p>
            <a:pPr indent="0" lvl="0" marL="0" rtl="0" algn="l">
              <a:lnSpc>
                <a:spcPct val="115000"/>
              </a:lnSpc>
              <a:spcBef>
                <a:spcPts val="1200"/>
              </a:spcBef>
              <a:spcAft>
                <a:spcPts val="1200"/>
              </a:spcAft>
              <a:buSzPts val="1300"/>
              <a:buNone/>
            </a:pPr>
            <a:r>
              <a:t/>
            </a:r>
            <a:endParaRPr/>
          </a:p>
        </p:txBody>
      </p:sp>
      <p:pic>
        <p:nvPicPr>
          <p:cNvPr id="233" name="Google Shape;233;p6"/>
          <p:cNvPicPr preferRelativeResize="0"/>
          <p:nvPr/>
        </p:nvPicPr>
        <p:blipFill rotWithShape="1">
          <a:blip r:embed="rId3">
            <a:alphaModFix/>
          </a:blip>
          <a:srcRect b="0" l="0" r="0" t="0"/>
          <a:stretch/>
        </p:blipFill>
        <p:spPr>
          <a:xfrm>
            <a:off x="5454000" y="2110726"/>
            <a:ext cx="3391626" cy="2261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7"/>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Is het erg dat we aan antropomorfisme doen?</a:t>
            </a:r>
            <a:endParaRPr/>
          </a:p>
        </p:txBody>
      </p:sp>
      <p:sp>
        <p:nvSpPr>
          <p:cNvPr id="239" name="Google Shape;239;p7"/>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t/>
            </a:r>
            <a:endParaRPr/>
          </a:p>
        </p:txBody>
      </p:sp>
      <p:pic>
        <p:nvPicPr>
          <p:cNvPr id="240" name="Google Shape;240;p7"/>
          <p:cNvPicPr preferRelativeResize="0"/>
          <p:nvPr/>
        </p:nvPicPr>
        <p:blipFill rotWithShape="1">
          <a:blip r:embed="rId3">
            <a:alphaModFix/>
          </a:blip>
          <a:srcRect b="0" l="0" r="0" t="0"/>
          <a:stretch/>
        </p:blipFill>
        <p:spPr>
          <a:xfrm>
            <a:off x="690600" y="2078875"/>
            <a:ext cx="3279050" cy="2195424"/>
          </a:xfrm>
          <a:prstGeom prst="rect">
            <a:avLst/>
          </a:prstGeom>
          <a:noFill/>
          <a:ln>
            <a:noFill/>
          </a:ln>
        </p:spPr>
      </p:pic>
      <p:pic>
        <p:nvPicPr>
          <p:cNvPr id="241" name="Google Shape;241;p7"/>
          <p:cNvPicPr preferRelativeResize="0"/>
          <p:nvPr/>
        </p:nvPicPr>
        <p:blipFill rotWithShape="1">
          <a:blip r:embed="rId4">
            <a:alphaModFix/>
          </a:blip>
          <a:srcRect b="0" l="0" r="13493" t="0"/>
          <a:stretch/>
        </p:blipFill>
        <p:spPr>
          <a:xfrm>
            <a:off x="4480100" y="2073675"/>
            <a:ext cx="3632962" cy="2195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8"/>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Lijndiscussie</a:t>
            </a:r>
            <a:endParaRPr/>
          </a:p>
        </p:txBody>
      </p:sp>
      <p:sp>
        <p:nvSpPr>
          <p:cNvPr id="247" name="Google Shape;247;p8"/>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a:t>Er komen straks een stelling op het bord te staan</a:t>
            </a:r>
            <a:endParaRPr/>
          </a:p>
          <a:p>
            <a:pPr indent="0" lvl="0" marL="0" rtl="0" algn="l">
              <a:lnSpc>
                <a:spcPct val="115000"/>
              </a:lnSpc>
              <a:spcBef>
                <a:spcPts val="0"/>
              </a:spcBef>
              <a:spcAft>
                <a:spcPts val="0"/>
              </a:spcAft>
              <a:buSzPts val="1300"/>
              <a:buNone/>
            </a:pPr>
            <a:r>
              <a:t/>
            </a:r>
            <a:endParaRPr/>
          </a:p>
          <a:p>
            <a:pPr indent="0" lvl="0" marL="0" rtl="0" algn="l">
              <a:lnSpc>
                <a:spcPct val="115000"/>
              </a:lnSpc>
              <a:spcBef>
                <a:spcPts val="0"/>
              </a:spcBef>
              <a:spcAft>
                <a:spcPts val="0"/>
              </a:spcAft>
              <a:buSzPts val="1300"/>
              <a:buNone/>
            </a:pPr>
            <a:r>
              <a:rPr lang="en-US"/>
              <a:t>Er loopt een lijn door de klas van EENS naar ONEENS</a:t>
            </a:r>
            <a:endParaRPr/>
          </a:p>
          <a:p>
            <a:pPr indent="0" lvl="0" marL="0" rtl="0" algn="l">
              <a:lnSpc>
                <a:spcPct val="115000"/>
              </a:lnSpc>
              <a:spcBef>
                <a:spcPts val="0"/>
              </a:spcBef>
              <a:spcAft>
                <a:spcPts val="0"/>
              </a:spcAft>
              <a:buSzPts val="1300"/>
              <a:buNone/>
            </a:pPr>
            <a:r>
              <a:t/>
            </a:r>
            <a:endParaRPr/>
          </a:p>
          <a:p>
            <a:pPr indent="0" lvl="0" marL="0" rtl="0" algn="l">
              <a:lnSpc>
                <a:spcPct val="115000"/>
              </a:lnSpc>
              <a:spcBef>
                <a:spcPts val="1200"/>
              </a:spcBef>
              <a:spcAft>
                <a:spcPts val="0"/>
              </a:spcAft>
              <a:buSzPts val="1300"/>
              <a:buNone/>
            </a:pPr>
            <a:r>
              <a:rPr lang="en-US"/>
              <a:t>Je denkt goed na over de stelling en kiest waar je op de lijn gaan staan</a:t>
            </a:r>
            <a:endParaRPr/>
          </a:p>
          <a:p>
            <a:pPr indent="0" lvl="0" marL="0" rtl="0" algn="l">
              <a:lnSpc>
                <a:spcPct val="115000"/>
              </a:lnSpc>
              <a:spcBef>
                <a:spcPts val="2400"/>
              </a:spcBef>
              <a:spcAft>
                <a:spcPts val="1200"/>
              </a:spcAft>
              <a:buSzPts val="1300"/>
              <a:buNone/>
            </a:pPr>
            <a:r>
              <a:rPr lang="en-US"/>
              <a:t>Als je tijdens de discussie van mening verandert, ga je op een andere plek staan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9"/>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Voorbeeld: Alleen mensen kunnen gelukkig zijn, dieren niet</a:t>
            </a:r>
            <a:endParaRPr/>
          </a:p>
        </p:txBody>
      </p:sp>
      <p:sp>
        <p:nvSpPr>
          <p:cNvPr id="253" name="Google Shape;253;p9"/>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t/>
            </a:r>
            <a:endParaRPr/>
          </a:p>
          <a:p>
            <a:pPr indent="0" lvl="0" marL="0" rtl="0" algn="l">
              <a:lnSpc>
                <a:spcPct val="115000"/>
              </a:lnSpc>
              <a:spcBef>
                <a:spcPts val="1200"/>
              </a:spcBef>
              <a:spcAft>
                <a:spcPts val="0"/>
              </a:spcAft>
              <a:buSzPts val="1300"/>
              <a:buNone/>
            </a:pPr>
            <a:r>
              <a:t/>
            </a:r>
            <a:endParaRPr/>
          </a:p>
          <a:p>
            <a:pPr indent="0" lvl="0" marL="0" rtl="0" algn="l">
              <a:lnSpc>
                <a:spcPct val="115000"/>
              </a:lnSpc>
              <a:spcBef>
                <a:spcPts val="1200"/>
              </a:spcBef>
              <a:spcAft>
                <a:spcPts val="0"/>
              </a:spcAft>
              <a:buSzPts val="1300"/>
              <a:buNone/>
            </a:pPr>
            <a:r>
              <a:t/>
            </a:r>
            <a:endParaRPr/>
          </a:p>
          <a:p>
            <a:pPr indent="0" lvl="0" marL="0" rtl="0" algn="l">
              <a:lnSpc>
                <a:spcPct val="115000"/>
              </a:lnSpc>
              <a:spcBef>
                <a:spcPts val="1200"/>
              </a:spcBef>
              <a:spcAft>
                <a:spcPts val="1200"/>
              </a:spcAft>
              <a:buSzPts val="1300"/>
              <a:buNone/>
            </a:pPr>
            <a:r>
              <a:rPr b="1" lang="en-US" sz="1400"/>
              <a:t>EENS  -------------------------------------------------------------------------------------------ONEENS</a:t>
            </a:r>
            <a:endParaRPr b="1" sz="1400"/>
          </a:p>
        </p:txBody>
      </p:sp>
      <p:sp>
        <p:nvSpPr>
          <p:cNvPr id="254" name="Google Shape;254;p9"/>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300"/>
              <a:buNone/>
            </a:pPr>
            <a:r>
              <a:t/>
            </a:r>
            <a:endParaRPr/>
          </a:p>
          <a:p>
            <a:pPr indent="-228600" lvl="0" marL="457200" rtl="0" algn="l">
              <a:lnSpc>
                <a:spcPct val="115000"/>
              </a:lnSpc>
              <a:spcBef>
                <a:spcPts val="0"/>
              </a:spcBef>
              <a:spcAft>
                <a:spcPts val="0"/>
              </a:spcAft>
              <a:buSzPts val="1300"/>
              <a:buNone/>
            </a:pPr>
            <a:r>
              <a:t/>
            </a:r>
            <a:endParaRPr/>
          </a:p>
          <a:p>
            <a:pPr indent="-228600" lvl="0" marL="457200" rtl="0" algn="l">
              <a:lnSpc>
                <a:spcPct val="115000"/>
              </a:lnSpc>
              <a:spcBef>
                <a:spcPts val="0"/>
              </a:spcBef>
              <a:spcAft>
                <a:spcPts val="0"/>
              </a:spcAft>
              <a:buSzPts val="1300"/>
              <a:buNone/>
            </a:pPr>
            <a:r>
              <a:t/>
            </a:r>
            <a:endParaRPr/>
          </a:p>
          <a:p>
            <a:pPr indent="-228600" lvl="0" marL="457200" rtl="0" algn="l">
              <a:lnSpc>
                <a:spcPct val="115000"/>
              </a:lnSpc>
              <a:spcBef>
                <a:spcPts val="0"/>
              </a:spcBef>
              <a:spcAft>
                <a:spcPts val="0"/>
              </a:spcAft>
              <a:buSzPts val="1300"/>
              <a:buNone/>
            </a:pPr>
            <a:r>
              <a:t/>
            </a:r>
            <a:endParaRPr/>
          </a:p>
          <a:p>
            <a:pPr indent="-228600" lvl="0" marL="457200" rtl="0" algn="l">
              <a:lnSpc>
                <a:spcPct val="115000"/>
              </a:lnSpc>
              <a:spcBef>
                <a:spcPts val="0"/>
              </a:spcBef>
              <a:spcAft>
                <a:spcPts val="0"/>
              </a:spcAft>
              <a:buSzPts val="13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