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12" Type="http://schemas.openxmlformats.org/officeDocument/2006/relationships/slide" Target="slides/slide8.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8" name="Shape 8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4" name="Shape 9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0" name="Shape 10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6" name="Shape 10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2" name="Shape 11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8" name="Shape 11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4" name="Shape 12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el en object" type="obj">
  <p:cSld name="OBJECT">
    <p:spTree>
      <p:nvGrpSpPr>
        <p:cNvPr id="11" name="Shape 11"/>
        <p:cNvGrpSpPr/>
        <p:nvPr/>
      </p:nvGrpSpPr>
      <p:grpSpPr>
        <a:xfrm>
          <a:off x="0" y="0"/>
          <a:ext cx="0" cy="0"/>
          <a:chOff x="0" y="0"/>
          <a:chExt cx="0" cy="0"/>
        </a:xfrm>
      </p:grpSpPr>
      <p:sp>
        <p:nvSpPr>
          <p:cNvPr id="12" name="Shape 12"/>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Shape 13"/>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4" name="Shape 14"/>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Shape 15"/>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Shape 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el en verticale tekst" type="vertTx">
  <p:cSld name="VERTICAL_TEXT">
    <p:spTree>
      <p:nvGrpSpPr>
        <p:cNvPr id="68" name="Shape 68"/>
        <p:cNvGrpSpPr/>
        <p:nvPr/>
      </p:nvGrpSpPr>
      <p:grpSpPr>
        <a:xfrm>
          <a:off x="0" y="0"/>
          <a:ext cx="0" cy="0"/>
          <a:chOff x="0" y="0"/>
          <a:chExt cx="0" cy="0"/>
        </a:xfrm>
      </p:grpSpPr>
      <p:sp>
        <p:nvSpPr>
          <p:cNvPr id="69" name="Shape 69"/>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0" name="Shape 70"/>
          <p:cNvSpPr txBox="1"/>
          <p:nvPr>
            <p:ph idx="1" type="body"/>
          </p:nvPr>
        </p:nvSpPr>
        <p:spPr>
          <a:xfrm rot="5400000">
            <a:off x="2309018" y="-251619"/>
            <a:ext cx="4525963" cy="8229600"/>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1" name="Shape 71"/>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e titel en tekst" type="vertTitleAndTx">
  <p:cSld name="VERTICAL_TITLE_AND_VERTICAL_TEXT">
    <p:spTree>
      <p:nvGrpSpPr>
        <p:cNvPr id="74" name="Shape 74"/>
        <p:cNvGrpSpPr/>
        <p:nvPr/>
      </p:nvGrpSpPr>
      <p:grpSpPr>
        <a:xfrm>
          <a:off x="0" y="0"/>
          <a:ext cx="0" cy="0"/>
          <a:chOff x="0" y="0"/>
          <a:chExt cx="0" cy="0"/>
        </a:xfrm>
      </p:grpSpPr>
      <p:sp>
        <p:nvSpPr>
          <p:cNvPr id="75" name="Shape 75"/>
          <p:cNvSpPr txBox="1"/>
          <p:nvPr>
            <p:ph type="title"/>
          </p:nvPr>
        </p:nvSpPr>
        <p:spPr>
          <a:xfrm rot="5400000">
            <a:off x="4732337" y="2171700"/>
            <a:ext cx="5851525" cy="20574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6" name="Shape 76"/>
          <p:cNvSpPr txBox="1"/>
          <p:nvPr>
            <p:ph idx="1" type="body"/>
          </p:nvPr>
        </p:nvSpPr>
        <p:spPr>
          <a:xfrm rot="5400000">
            <a:off x="541338" y="190501"/>
            <a:ext cx="5851525" cy="6019800"/>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eldia" type="title">
  <p:cSld name="TITLE">
    <p:spTree>
      <p:nvGrpSpPr>
        <p:cNvPr id="17" name="Shape 17"/>
        <p:cNvGrpSpPr/>
        <p:nvPr/>
      </p:nvGrpSpPr>
      <p:grpSpPr>
        <a:xfrm>
          <a:off x="0" y="0"/>
          <a:ext cx="0" cy="0"/>
          <a:chOff x="0" y="0"/>
          <a:chExt cx="0" cy="0"/>
        </a:xfrm>
      </p:grpSpPr>
      <p:sp>
        <p:nvSpPr>
          <p:cNvPr id="18" name="Shape 18"/>
          <p:cNvSpPr txBox="1"/>
          <p:nvPr>
            <p:ph type="ctrTitle"/>
          </p:nvPr>
        </p:nvSpPr>
        <p:spPr>
          <a:xfrm>
            <a:off x="685800" y="2130425"/>
            <a:ext cx="7772400" cy="14700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9" name="Shape 19"/>
          <p:cNvSpPr txBox="1"/>
          <p:nvPr>
            <p:ph idx="1" type="subTitle"/>
          </p:nvPr>
        </p:nvSpPr>
        <p:spPr>
          <a:xfrm>
            <a:off x="1371600" y="3886200"/>
            <a:ext cx="6400800" cy="1752600"/>
          </a:xfrm>
          <a:prstGeom prst="rect">
            <a:avLst/>
          </a:prstGeom>
          <a:noFill/>
          <a:ln>
            <a:noFill/>
          </a:ln>
        </p:spPr>
        <p:txBody>
          <a:bodyPr anchorCtr="0" anchor="t" bIns="91425" lIns="91425" spcFirstLastPara="1" rIns="91425" wrap="square" tIns="91425"/>
          <a:lstStyle>
            <a:lvl1pPr lvl="0" marR="0" rtl="0" algn="ctr">
              <a:spcBef>
                <a:spcPts val="640"/>
              </a:spcBef>
              <a:spcAft>
                <a:spcPts val="0"/>
              </a:spcAft>
              <a:buClr>
                <a:srgbClr val="888888"/>
              </a:buClr>
              <a:buSzPts val="3200"/>
              <a:buFont typeface="Arial"/>
              <a:buNone/>
              <a:defRPr b="0" i="0" sz="3200" u="none" cap="none" strike="noStrike">
                <a:solidFill>
                  <a:srgbClr val="888888"/>
                </a:solidFill>
                <a:latin typeface="Calibri"/>
                <a:ea typeface="Calibri"/>
                <a:cs typeface="Calibri"/>
                <a:sym typeface="Calibri"/>
              </a:defRPr>
            </a:lvl1pPr>
            <a:lvl2pPr lvl="1" marR="0" rtl="0" algn="ctr">
              <a:spcBef>
                <a:spcPts val="560"/>
              </a:spcBef>
              <a:spcAft>
                <a:spcPts val="0"/>
              </a:spcAft>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lvl="2" marR="0" rtl="0" algn="ctr">
              <a:spcBef>
                <a:spcPts val="48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lvl="3"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lvl="4"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lvl="5"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lvl="6"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lvl="7"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lvl="8"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20" name="Shape 20"/>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1" name="Shape 21"/>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2" name="Shape 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ekop" type="secHead">
  <p:cSld name="SECTION_HEADER">
    <p:spTree>
      <p:nvGrpSpPr>
        <p:cNvPr id="23" name="Shape 23"/>
        <p:cNvGrpSpPr/>
        <p:nvPr/>
      </p:nvGrpSpPr>
      <p:grpSpPr>
        <a:xfrm>
          <a:off x="0" y="0"/>
          <a:ext cx="0" cy="0"/>
          <a:chOff x="0" y="0"/>
          <a:chExt cx="0" cy="0"/>
        </a:xfrm>
      </p:grpSpPr>
      <p:sp>
        <p:nvSpPr>
          <p:cNvPr id="24" name="Shape 24"/>
          <p:cNvSpPr txBox="1"/>
          <p:nvPr>
            <p:ph type="title"/>
          </p:nvPr>
        </p:nvSpPr>
        <p:spPr>
          <a:xfrm>
            <a:off x="722313" y="4406900"/>
            <a:ext cx="7772400" cy="1362075"/>
          </a:xfrm>
          <a:prstGeom prst="rect">
            <a:avLst/>
          </a:prstGeom>
          <a:noFill/>
          <a:ln>
            <a:noFill/>
          </a:ln>
        </p:spPr>
        <p:txBody>
          <a:bodyPr anchorCtr="0" anchor="t" bIns="91425" lIns="91425" spcFirstLastPara="1" rIns="91425" wrap="square" tIns="91425"/>
          <a:lstStyle>
            <a:lvl1pPr lvl="0" marR="0" rtl="0" algn="l">
              <a:spcBef>
                <a:spcPts val="0"/>
              </a:spcBef>
              <a:spcAft>
                <a:spcPts val="0"/>
              </a:spcAft>
              <a:buClr>
                <a:schemeClr val="dk1"/>
              </a:buClr>
              <a:buSzPts val="4000"/>
              <a:buFont typeface="Calibri"/>
              <a:buNone/>
              <a:defRPr b="1" i="0" sz="4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5" name="Shape 25"/>
          <p:cNvSpPr txBox="1"/>
          <p:nvPr>
            <p:ph idx="1" type="body"/>
          </p:nvPr>
        </p:nvSpPr>
        <p:spPr>
          <a:xfrm>
            <a:off x="722313" y="2906713"/>
            <a:ext cx="7772400" cy="1500187"/>
          </a:xfrm>
          <a:prstGeom prst="rect">
            <a:avLst/>
          </a:prstGeom>
          <a:noFill/>
          <a:ln>
            <a:noFill/>
          </a:ln>
        </p:spPr>
        <p:txBody>
          <a:bodyPr anchorCtr="0" anchor="b" bIns="91425" lIns="91425" spcFirstLastPara="1" rIns="91425" wrap="square" tIns="91425"/>
          <a:lstStyle>
            <a:lvl1pPr indent="-228600" lvl="0" marL="457200" marR="0" rtl="0" algn="l">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1pPr>
            <a:lvl2pPr indent="-228600" lvl="1" marL="914400" marR="0" rtl="0" algn="l">
              <a:spcBef>
                <a:spcPts val="36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9pPr>
          </a:lstStyle>
          <a:p/>
        </p:txBody>
      </p:sp>
      <p:sp>
        <p:nvSpPr>
          <p:cNvPr id="26" name="Shape 26"/>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7" name="Shape 27"/>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8" name="Shape 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nhoud van twee" type="twoObj">
  <p:cSld name="TWO_OBJECTS">
    <p:spTree>
      <p:nvGrpSpPr>
        <p:cNvPr id="29" name="Shape 29"/>
        <p:cNvGrpSpPr/>
        <p:nvPr/>
      </p:nvGrpSpPr>
      <p:grpSpPr>
        <a:xfrm>
          <a:off x="0" y="0"/>
          <a:ext cx="0" cy="0"/>
          <a:chOff x="0" y="0"/>
          <a:chExt cx="0" cy="0"/>
        </a:xfrm>
      </p:grpSpPr>
      <p:sp>
        <p:nvSpPr>
          <p:cNvPr id="30" name="Shape 30"/>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1" name="Shape 31"/>
          <p:cNvSpPr txBox="1"/>
          <p:nvPr>
            <p:ph idx="1" type="body"/>
          </p:nvPr>
        </p:nvSpPr>
        <p:spPr>
          <a:xfrm>
            <a:off x="457200" y="1600200"/>
            <a:ext cx="4038600" cy="4525963"/>
          </a:xfrm>
          <a:prstGeom prst="rect">
            <a:avLst/>
          </a:prstGeom>
          <a:noFill/>
          <a:ln>
            <a:noFill/>
          </a:ln>
        </p:spPr>
        <p:txBody>
          <a:bodyPr anchorCtr="0" anchor="t" bIns="91425" lIns="91425" spcFirstLastPara="1" rIns="91425" wrap="square" tIns="91425"/>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2" type="body"/>
          </p:nvPr>
        </p:nvSpPr>
        <p:spPr>
          <a:xfrm>
            <a:off x="4648200" y="1600200"/>
            <a:ext cx="4038600" cy="4525963"/>
          </a:xfrm>
          <a:prstGeom prst="rect">
            <a:avLst/>
          </a:prstGeom>
          <a:noFill/>
          <a:ln>
            <a:noFill/>
          </a:ln>
        </p:spPr>
        <p:txBody>
          <a:bodyPr anchorCtr="0" anchor="t" bIns="91425" lIns="91425" spcFirstLastPara="1" rIns="91425" wrap="square" tIns="91425"/>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3" name="Shape 33"/>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gelijking" type="twoTxTwoObj">
  <p:cSld name="TWO_OBJECTS_WITH_TEXT">
    <p:spTree>
      <p:nvGrpSpPr>
        <p:cNvPr id="36" name="Shape 36"/>
        <p:cNvGrpSpPr/>
        <p:nvPr/>
      </p:nvGrpSpPr>
      <p:grpSpPr>
        <a:xfrm>
          <a:off x="0" y="0"/>
          <a:ext cx="0" cy="0"/>
          <a:chOff x="0" y="0"/>
          <a:chExt cx="0" cy="0"/>
        </a:xfrm>
      </p:grpSpPr>
      <p:sp>
        <p:nvSpPr>
          <p:cNvPr id="37" name="Shape 37"/>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8" name="Shape 38"/>
          <p:cNvSpPr txBox="1"/>
          <p:nvPr>
            <p:ph idx="1" type="body"/>
          </p:nvPr>
        </p:nvSpPr>
        <p:spPr>
          <a:xfrm>
            <a:off x="457200" y="1535113"/>
            <a:ext cx="4040188" cy="639762"/>
          </a:xfrm>
          <a:prstGeom prst="rect">
            <a:avLst/>
          </a:prstGeom>
          <a:noFill/>
          <a:ln>
            <a:noFill/>
          </a:ln>
        </p:spPr>
        <p:txBody>
          <a:bodyPr anchorCtr="0" anchor="b" bIns="91425" lIns="91425" spcFirstLastPara="1" rIns="91425" wrap="square" tIns="91425"/>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39" name="Shape 39"/>
          <p:cNvSpPr txBox="1"/>
          <p:nvPr>
            <p:ph idx="2" type="body"/>
          </p:nvPr>
        </p:nvSpPr>
        <p:spPr>
          <a:xfrm>
            <a:off x="457200" y="2174875"/>
            <a:ext cx="4040188" cy="3951288"/>
          </a:xfrm>
          <a:prstGeom prst="rect">
            <a:avLst/>
          </a:prstGeom>
          <a:noFill/>
          <a:ln>
            <a:noFill/>
          </a:ln>
        </p:spPr>
        <p:txBody>
          <a:bodyPr anchorCtr="0" anchor="t" bIns="91425" lIns="91425" spcFirstLastPara="1" rIns="91425" wrap="square" tIns="91425"/>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40" name="Shape 40"/>
          <p:cNvSpPr txBox="1"/>
          <p:nvPr>
            <p:ph idx="3" type="body"/>
          </p:nvPr>
        </p:nvSpPr>
        <p:spPr>
          <a:xfrm>
            <a:off x="4645025" y="1535113"/>
            <a:ext cx="4041775" cy="639762"/>
          </a:xfrm>
          <a:prstGeom prst="rect">
            <a:avLst/>
          </a:prstGeom>
          <a:noFill/>
          <a:ln>
            <a:noFill/>
          </a:ln>
        </p:spPr>
        <p:txBody>
          <a:bodyPr anchorCtr="0" anchor="b" bIns="91425" lIns="91425" spcFirstLastPara="1" rIns="91425" wrap="square" tIns="91425"/>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1" name="Shape 41"/>
          <p:cNvSpPr txBox="1"/>
          <p:nvPr>
            <p:ph idx="4" type="body"/>
          </p:nvPr>
        </p:nvSpPr>
        <p:spPr>
          <a:xfrm>
            <a:off x="4645025" y="2174875"/>
            <a:ext cx="4041775" cy="3951288"/>
          </a:xfrm>
          <a:prstGeom prst="rect">
            <a:avLst/>
          </a:prstGeom>
          <a:noFill/>
          <a:ln>
            <a:noFill/>
          </a:ln>
        </p:spPr>
        <p:txBody>
          <a:bodyPr anchorCtr="0" anchor="t" bIns="91425" lIns="91425" spcFirstLastPara="1" rIns="91425" wrap="square" tIns="91425"/>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42" name="Shape 42"/>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3" name="Shape 43"/>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4" name="Shape 4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Alleen titel" type="titleOnly">
  <p:cSld name="TITLE_ONLY">
    <p:spTree>
      <p:nvGrpSpPr>
        <p:cNvPr id="45" name="Shape 45"/>
        <p:cNvGrpSpPr/>
        <p:nvPr/>
      </p:nvGrpSpPr>
      <p:grpSpPr>
        <a:xfrm>
          <a:off x="0" y="0"/>
          <a:ext cx="0" cy="0"/>
          <a:chOff x="0" y="0"/>
          <a:chExt cx="0" cy="0"/>
        </a:xfrm>
      </p:grpSpPr>
      <p:sp>
        <p:nvSpPr>
          <p:cNvPr id="46" name="Shape 46"/>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7" name="Shape 47"/>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9" name="Shape 4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eeg" type="blank">
  <p:cSld name="BLANK">
    <p:spTree>
      <p:nvGrpSpPr>
        <p:cNvPr id="50" name="Shape 50"/>
        <p:cNvGrpSpPr/>
        <p:nvPr/>
      </p:nvGrpSpPr>
      <p:grpSpPr>
        <a:xfrm>
          <a:off x="0" y="0"/>
          <a:ext cx="0" cy="0"/>
          <a:chOff x="0" y="0"/>
          <a:chExt cx="0" cy="0"/>
        </a:xfrm>
      </p:grpSpPr>
      <p:sp>
        <p:nvSpPr>
          <p:cNvPr id="51" name="Shape 51"/>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nhoud met bijschrift" type="objTx">
  <p:cSld name="OBJECT_WITH_CAPTION_TEXT">
    <p:spTree>
      <p:nvGrpSpPr>
        <p:cNvPr id="54" name="Shape 54"/>
        <p:cNvGrpSpPr/>
        <p:nvPr/>
      </p:nvGrpSpPr>
      <p:grpSpPr>
        <a:xfrm>
          <a:off x="0" y="0"/>
          <a:ext cx="0" cy="0"/>
          <a:chOff x="0" y="0"/>
          <a:chExt cx="0" cy="0"/>
        </a:xfrm>
      </p:grpSpPr>
      <p:sp>
        <p:nvSpPr>
          <p:cNvPr id="55" name="Shape 55"/>
          <p:cNvSpPr txBox="1"/>
          <p:nvPr>
            <p:ph type="title"/>
          </p:nvPr>
        </p:nvSpPr>
        <p:spPr>
          <a:xfrm>
            <a:off x="457200" y="273050"/>
            <a:ext cx="3008313" cy="1162050"/>
          </a:xfrm>
          <a:prstGeom prst="rect">
            <a:avLst/>
          </a:prstGeom>
          <a:noFill/>
          <a:ln>
            <a:noFill/>
          </a:ln>
        </p:spPr>
        <p:txBody>
          <a:bodyPr anchorCtr="0" anchor="b" bIns="91425" lIns="91425" spcFirstLastPara="1" rIns="91425" wrap="square" tIns="91425"/>
          <a:lstStyle>
            <a:lvl1pPr lvl="0" marR="0" rtl="0" algn="l">
              <a:spcBef>
                <a:spcPts val="0"/>
              </a:spcBef>
              <a:spcAft>
                <a:spcPts val="0"/>
              </a:spcAft>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6" name="Shape 56"/>
          <p:cNvSpPr txBox="1"/>
          <p:nvPr>
            <p:ph idx="1" type="body"/>
          </p:nvPr>
        </p:nvSpPr>
        <p:spPr>
          <a:xfrm>
            <a:off x="3575050" y="273050"/>
            <a:ext cx="5111750" cy="5853113"/>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7" name="Shape 57"/>
          <p:cNvSpPr txBox="1"/>
          <p:nvPr>
            <p:ph idx="2" type="body"/>
          </p:nvPr>
        </p:nvSpPr>
        <p:spPr>
          <a:xfrm>
            <a:off x="457200" y="1435100"/>
            <a:ext cx="3008313" cy="4691063"/>
          </a:xfrm>
          <a:prstGeom prst="rect">
            <a:avLst/>
          </a:prstGeom>
          <a:noFill/>
          <a:ln>
            <a:noFill/>
          </a:ln>
        </p:spPr>
        <p:txBody>
          <a:bodyPr anchorCtr="0" anchor="t" bIns="91425" lIns="91425" spcFirstLastPara="1" rIns="91425" wrap="square" tIns="91425"/>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58" name="Shape 58"/>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Afbeelding met bijschrift" type="picTx">
  <p:cSld name="PICTURE_WITH_CAPTION_TEXT">
    <p:spTree>
      <p:nvGrpSpPr>
        <p:cNvPr id="61" name="Shape 61"/>
        <p:cNvGrpSpPr/>
        <p:nvPr/>
      </p:nvGrpSpPr>
      <p:grpSpPr>
        <a:xfrm>
          <a:off x="0" y="0"/>
          <a:ext cx="0" cy="0"/>
          <a:chOff x="0" y="0"/>
          <a:chExt cx="0" cy="0"/>
        </a:xfrm>
      </p:grpSpPr>
      <p:sp>
        <p:nvSpPr>
          <p:cNvPr id="62" name="Shape 62"/>
          <p:cNvSpPr txBox="1"/>
          <p:nvPr>
            <p:ph type="title"/>
          </p:nvPr>
        </p:nvSpPr>
        <p:spPr>
          <a:xfrm>
            <a:off x="1792288" y="4800600"/>
            <a:ext cx="5486400" cy="566738"/>
          </a:xfrm>
          <a:prstGeom prst="rect">
            <a:avLst/>
          </a:prstGeom>
          <a:noFill/>
          <a:ln>
            <a:noFill/>
          </a:ln>
        </p:spPr>
        <p:txBody>
          <a:bodyPr anchorCtr="0" anchor="b" bIns="91425" lIns="91425" spcFirstLastPara="1" rIns="91425" wrap="square" tIns="91425"/>
          <a:lstStyle>
            <a:lvl1pPr lvl="0" marR="0" rtl="0" algn="l">
              <a:spcBef>
                <a:spcPts val="0"/>
              </a:spcBef>
              <a:spcAft>
                <a:spcPts val="0"/>
              </a:spcAft>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3" name="Shape 63"/>
          <p:cNvSpPr/>
          <p:nvPr>
            <p:ph idx="2" type="pic"/>
          </p:nvPr>
        </p:nvSpPr>
        <p:spPr>
          <a:xfrm>
            <a:off x="1792288" y="612775"/>
            <a:ext cx="5486400" cy="4114800"/>
          </a:xfrm>
          <a:prstGeom prst="rect">
            <a:avLst/>
          </a:prstGeom>
          <a:noFill/>
          <a:ln>
            <a:noFill/>
          </a:ln>
        </p:spPr>
        <p:txBody>
          <a:bodyPr anchorCtr="0" anchor="t" bIns="91425" lIns="91425" spcFirstLastPara="1" rIns="91425" wrap="square" tIns="91425"/>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Shape 64"/>
          <p:cNvSpPr txBox="1"/>
          <p:nvPr>
            <p:ph idx="1" type="body"/>
          </p:nvPr>
        </p:nvSpPr>
        <p:spPr>
          <a:xfrm>
            <a:off x="1792288" y="5367338"/>
            <a:ext cx="5486400" cy="804862"/>
          </a:xfrm>
          <a:prstGeom prst="rect">
            <a:avLst/>
          </a:prstGeom>
          <a:noFill/>
          <a:ln>
            <a:noFill/>
          </a:ln>
        </p:spPr>
        <p:txBody>
          <a:bodyPr anchorCtr="0" anchor="t" bIns="91425" lIns="91425" spcFirstLastPara="1" rIns="91425" wrap="square" tIns="91425"/>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nl-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Shape 7"/>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nl-N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nl-NL" sz="4400" u="none" cap="none" strike="noStrike">
                <a:solidFill>
                  <a:schemeClr val="dk1"/>
                </a:solidFill>
                <a:latin typeface="Calibri"/>
                <a:ea typeface="Calibri"/>
                <a:cs typeface="Calibri"/>
                <a:sym typeface="Calibri"/>
              </a:rPr>
              <a:t>Programma</a:t>
            </a:r>
            <a:endParaRPr b="0" i="0" sz="4400" u="none" cap="none" strike="noStrike">
              <a:solidFill>
                <a:schemeClr val="dk1"/>
              </a:solidFill>
              <a:latin typeface="Calibri"/>
              <a:ea typeface="Calibri"/>
              <a:cs typeface="Calibri"/>
              <a:sym typeface="Calibri"/>
            </a:endParaRPr>
          </a:p>
        </p:txBody>
      </p:sp>
      <p:sp>
        <p:nvSpPr>
          <p:cNvPr id="85" name="Shape 85"/>
          <p:cNvSpPr txBox="1"/>
          <p:nvPr>
            <p:ph idx="1" type="body"/>
          </p:nvPr>
        </p:nvSpPr>
        <p:spPr>
          <a:xfrm>
            <a:off x="467544" y="1340768"/>
            <a:ext cx="8229600" cy="4853136"/>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3200"/>
              <a:buFont typeface="Arial"/>
              <a:buChar char="•"/>
            </a:pPr>
            <a:r>
              <a:rPr b="1" i="0" lang="nl-NL" sz="3200" u="none" cap="none" strike="noStrike">
                <a:solidFill>
                  <a:schemeClr val="dk1"/>
                </a:solidFill>
                <a:latin typeface="Calibri"/>
                <a:ea typeface="Calibri"/>
                <a:cs typeface="Calibri"/>
                <a:sym typeface="Calibri"/>
              </a:rPr>
              <a:t>Zijn waarden universeel of relatief?</a:t>
            </a:r>
            <a:endParaRPr/>
          </a:p>
          <a:p>
            <a:pPr indent="-285750" lvl="1" marL="742950" marR="0" rtl="0" algn="l">
              <a:spcBef>
                <a:spcPts val="560"/>
              </a:spcBef>
              <a:spcAft>
                <a:spcPts val="0"/>
              </a:spcAft>
              <a:buClr>
                <a:schemeClr val="dk1"/>
              </a:buClr>
              <a:buSzPts val="2800"/>
              <a:buFont typeface="Arial"/>
              <a:buChar char="–"/>
            </a:pPr>
            <a:r>
              <a:rPr b="0" i="0" lang="nl-NL" sz="2800" u="none" cap="none" strike="noStrike">
                <a:solidFill>
                  <a:schemeClr val="dk1"/>
                </a:solidFill>
                <a:latin typeface="Calibri"/>
                <a:ea typeface="Calibri"/>
                <a:cs typeface="Calibri"/>
                <a:sym typeface="Calibri"/>
              </a:rPr>
              <a:t>Casus bespreken</a:t>
            </a:r>
            <a:endParaRPr/>
          </a:p>
          <a:p>
            <a:pPr indent="-228600" lvl="2" marL="1143000" marR="0" rtl="0" algn="l">
              <a:spcBef>
                <a:spcPts val="480"/>
              </a:spcBef>
              <a:spcAft>
                <a:spcPts val="0"/>
              </a:spcAft>
              <a:buClr>
                <a:schemeClr val="dk1"/>
              </a:buClr>
              <a:buSzPts val="2400"/>
              <a:buFont typeface="Arial"/>
              <a:buChar char="•"/>
            </a:pPr>
            <a:r>
              <a:rPr b="0" i="0" lang="nl-NL" sz="2400" u="none" cap="none" strike="noStrike">
                <a:solidFill>
                  <a:schemeClr val="dk1"/>
                </a:solidFill>
                <a:latin typeface="Calibri"/>
                <a:ea typeface="Calibri"/>
                <a:cs typeface="Calibri"/>
                <a:sym typeface="Calibri"/>
              </a:rPr>
              <a:t>Tekst lezen</a:t>
            </a:r>
            <a:endParaRPr/>
          </a:p>
          <a:p>
            <a:pPr indent="-228600" lvl="2" marL="1143000" marR="0" rtl="0" algn="l">
              <a:spcBef>
                <a:spcPts val="480"/>
              </a:spcBef>
              <a:spcAft>
                <a:spcPts val="0"/>
              </a:spcAft>
              <a:buClr>
                <a:schemeClr val="dk1"/>
              </a:buClr>
              <a:buSzPts val="2400"/>
              <a:buFont typeface="Arial"/>
              <a:buChar char="•"/>
            </a:pPr>
            <a:r>
              <a:rPr b="0" i="0" lang="nl-NL" sz="2400" u="none" cap="none" strike="noStrike">
                <a:solidFill>
                  <a:schemeClr val="dk1"/>
                </a:solidFill>
                <a:latin typeface="Calibri"/>
                <a:ea typeface="Calibri"/>
                <a:cs typeface="Calibri"/>
                <a:sym typeface="Calibri"/>
              </a:rPr>
              <a:t>Vragen beantwoorden</a:t>
            </a:r>
            <a:endParaRPr/>
          </a:p>
          <a:p>
            <a:pPr indent="-228600" lvl="2" marL="1143000" marR="0" rtl="0" algn="l">
              <a:spcBef>
                <a:spcPts val="480"/>
              </a:spcBef>
              <a:spcAft>
                <a:spcPts val="0"/>
              </a:spcAft>
              <a:buClr>
                <a:schemeClr val="dk1"/>
              </a:buClr>
              <a:buSzPts val="2400"/>
              <a:buFont typeface="Arial"/>
              <a:buChar char="•"/>
            </a:pPr>
            <a:r>
              <a:rPr b="0" i="0" lang="nl-NL" sz="2400" u="none" cap="none" strike="noStrike">
                <a:solidFill>
                  <a:schemeClr val="dk1"/>
                </a:solidFill>
                <a:latin typeface="Calibri"/>
                <a:ea typeface="Calibri"/>
                <a:cs typeface="Calibri"/>
                <a:sym typeface="Calibri"/>
              </a:rPr>
              <a:t>Antwoorden bespreken</a:t>
            </a:r>
            <a:endParaRPr/>
          </a:p>
          <a:p>
            <a:pPr indent="-285750" lvl="1" marL="742950" marR="0" rtl="0" algn="l">
              <a:spcBef>
                <a:spcPts val="560"/>
              </a:spcBef>
              <a:spcAft>
                <a:spcPts val="0"/>
              </a:spcAft>
              <a:buClr>
                <a:schemeClr val="dk1"/>
              </a:buClr>
              <a:buSzPts val="2800"/>
              <a:buFont typeface="Arial"/>
              <a:buChar char="–"/>
            </a:pPr>
            <a:r>
              <a:rPr b="0" i="0" lang="nl-NL" sz="2800" u="none" cap="none" strike="noStrike">
                <a:solidFill>
                  <a:schemeClr val="dk1"/>
                </a:solidFill>
                <a:latin typeface="Calibri"/>
                <a:ea typeface="Calibri"/>
                <a:cs typeface="Calibri"/>
                <a:sym typeface="Calibri"/>
              </a:rPr>
              <a:t>Uitleg cultuurrelativisme en ethisch relativisme</a:t>
            </a:r>
            <a:endParaRPr/>
          </a:p>
          <a:p>
            <a:pPr indent="-285750" lvl="1" marL="742950" marR="0" rtl="0" algn="l">
              <a:spcBef>
                <a:spcPts val="560"/>
              </a:spcBef>
              <a:spcAft>
                <a:spcPts val="0"/>
              </a:spcAft>
              <a:buClr>
                <a:schemeClr val="dk1"/>
              </a:buClr>
              <a:buSzPts val="2800"/>
              <a:buFont typeface="Arial"/>
              <a:buChar char="–"/>
            </a:pPr>
            <a:r>
              <a:rPr b="0" i="0" lang="nl-NL" sz="2800" u="none" cap="none" strike="noStrike">
                <a:solidFill>
                  <a:schemeClr val="dk1"/>
                </a:solidFill>
                <a:latin typeface="Calibri"/>
                <a:ea typeface="Calibri"/>
                <a:cs typeface="Calibri"/>
                <a:sym typeface="Calibri"/>
              </a:rPr>
              <a:t>Discussievraag</a:t>
            </a:r>
            <a:endParaRPr/>
          </a:p>
          <a:p>
            <a:pPr indent="-285750" lvl="1" marL="742950" marR="0" rtl="0" algn="l">
              <a:spcBef>
                <a:spcPts val="560"/>
              </a:spcBef>
              <a:spcAft>
                <a:spcPts val="0"/>
              </a:spcAft>
              <a:buClr>
                <a:schemeClr val="dk1"/>
              </a:buClr>
              <a:buSzPts val="2800"/>
              <a:buFont typeface="Arial"/>
              <a:buChar char="–"/>
            </a:pPr>
            <a:r>
              <a:rPr b="0" i="0" lang="nl-NL" sz="2800" u="none" cap="none" strike="noStrike">
                <a:solidFill>
                  <a:schemeClr val="dk1"/>
                </a:solidFill>
                <a:latin typeface="Calibri"/>
                <a:ea typeface="Calibri"/>
                <a:cs typeface="Calibri"/>
                <a:sym typeface="Calibri"/>
              </a:rPr>
              <a:t>Wat is jouw positie?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nl-NL" sz="4400" u="none" cap="none" strike="noStrike">
                <a:solidFill>
                  <a:schemeClr val="dk1"/>
                </a:solidFill>
                <a:latin typeface="Calibri"/>
                <a:ea typeface="Calibri"/>
                <a:cs typeface="Calibri"/>
                <a:sym typeface="Calibri"/>
              </a:rPr>
              <a:t>Casus: kindhuwelijken</a:t>
            </a:r>
            <a:endParaRPr b="0" i="0" sz="4400" u="none" cap="none" strike="noStrike">
              <a:solidFill>
                <a:schemeClr val="dk1"/>
              </a:solidFill>
              <a:latin typeface="Calibri"/>
              <a:ea typeface="Calibri"/>
              <a:cs typeface="Calibri"/>
              <a:sym typeface="Calibri"/>
            </a:endParaRPr>
          </a:p>
        </p:txBody>
      </p:sp>
      <p:sp>
        <p:nvSpPr>
          <p:cNvPr id="91" name="Shape 9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960"/>
              <a:buFont typeface="Arial"/>
              <a:buChar char="•"/>
            </a:pPr>
            <a:r>
              <a:rPr b="0" i="0" lang="nl-NL" sz="2960" u="none" cap="none" strike="noStrike">
                <a:solidFill>
                  <a:schemeClr val="dk1"/>
                </a:solidFill>
                <a:latin typeface="Calibri"/>
                <a:ea typeface="Calibri"/>
                <a:cs typeface="Calibri"/>
                <a:sym typeface="Calibri"/>
              </a:rPr>
              <a:t>We lezen de uitgedeelde tekst</a:t>
            </a:r>
            <a:endParaRPr/>
          </a:p>
          <a:p>
            <a:pPr indent="-342900" lvl="0" marL="342900" marR="0" rtl="0" algn="l">
              <a:lnSpc>
                <a:spcPct val="90000"/>
              </a:lnSpc>
              <a:spcBef>
                <a:spcPts val="592"/>
              </a:spcBef>
              <a:spcAft>
                <a:spcPts val="0"/>
              </a:spcAft>
              <a:buClr>
                <a:schemeClr val="dk1"/>
              </a:buClr>
              <a:buSzPts val="2960"/>
              <a:buFont typeface="Arial"/>
              <a:buChar char="•"/>
            </a:pPr>
            <a:r>
              <a:rPr b="0" i="0" lang="nl-NL" sz="2960" u="none" cap="none" strike="noStrike">
                <a:solidFill>
                  <a:schemeClr val="dk1"/>
                </a:solidFill>
                <a:latin typeface="Calibri"/>
                <a:ea typeface="Calibri"/>
                <a:cs typeface="Calibri"/>
                <a:sym typeface="Calibri"/>
              </a:rPr>
              <a:t>En beantwoorden de vragen</a:t>
            </a:r>
            <a:endParaRPr/>
          </a:p>
          <a:p>
            <a:pPr indent="-342900" lvl="0" marL="342900" marR="0" rtl="0" algn="l">
              <a:lnSpc>
                <a:spcPct val="90000"/>
              </a:lnSpc>
              <a:spcBef>
                <a:spcPts val="592"/>
              </a:spcBef>
              <a:spcAft>
                <a:spcPts val="0"/>
              </a:spcAft>
              <a:buClr>
                <a:schemeClr val="dk1"/>
              </a:buClr>
              <a:buSzPts val="2960"/>
              <a:buFont typeface="Arial"/>
              <a:buChar char="•"/>
            </a:pPr>
            <a:r>
              <a:rPr b="0" i="0" lang="nl-NL" sz="2960" u="none" cap="none" strike="noStrike">
                <a:solidFill>
                  <a:schemeClr val="dk1"/>
                </a:solidFill>
                <a:latin typeface="Calibri"/>
                <a:ea typeface="Calibri"/>
                <a:cs typeface="Calibri"/>
                <a:sym typeface="Calibri"/>
              </a:rPr>
              <a:t>Neem de waarden die je genoteerd hebt bij vraag 2 en 4</a:t>
            </a:r>
            <a:endParaRPr/>
          </a:p>
          <a:p>
            <a:pPr indent="-285750" lvl="1" marL="742950" marR="0" rtl="0" algn="l">
              <a:lnSpc>
                <a:spcPct val="90000"/>
              </a:lnSpc>
              <a:spcBef>
                <a:spcPts val="518"/>
              </a:spcBef>
              <a:spcAft>
                <a:spcPts val="0"/>
              </a:spcAft>
              <a:buClr>
                <a:schemeClr val="dk1"/>
              </a:buClr>
              <a:buSzPts val="2590"/>
              <a:buFont typeface="Arial"/>
              <a:buChar char="–"/>
            </a:pPr>
            <a:r>
              <a:rPr b="0" i="0" lang="nl-NL" sz="2590" u="none" cap="none" strike="noStrike">
                <a:solidFill>
                  <a:schemeClr val="dk1"/>
                </a:solidFill>
                <a:latin typeface="Calibri"/>
                <a:ea typeface="Calibri"/>
                <a:cs typeface="Calibri"/>
                <a:sym typeface="Calibri"/>
              </a:rPr>
              <a:t>Zijn hier universele waarden bij?</a:t>
            </a:r>
            <a:endParaRPr/>
          </a:p>
          <a:p>
            <a:pPr indent="-285750" lvl="1" marL="742950" marR="0" rtl="0" algn="l">
              <a:lnSpc>
                <a:spcPct val="90000"/>
              </a:lnSpc>
              <a:spcBef>
                <a:spcPts val="518"/>
              </a:spcBef>
              <a:spcAft>
                <a:spcPts val="0"/>
              </a:spcAft>
              <a:buClr>
                <a:schemeClr val="dk1"/>
              </a:buClr>
              <a:buSzPts val="2590"/>
              <a:buFont typeface="Arial"/>
              <a:buChar char="–"/>
            </a:pPr>
            <a:r>
              <a:rPr b="0" i="0" lang="nl-NL" sz="2590" u="none" cap="none" strike="noStrike">
                <a:solidFill>
                  <a:schemeClr val="dk1"/>
                </a:solidFill>
                <a:latin typeface="Calibri"/>
                <a:ea typeface="Calibri"/>
                <a:cs typeface="Calibri"/>
                <a:sym typeface="Calibri"/>
              </a:rPr>
              <a:t>Zo ja, welke en waarom? Zo nee, waarom niet?</a:t>
            </a:r>
            <a:endParaRPr/>
          </a:p>
          <a:p>
            <a:pPr indent="-154940" lvl="0" marL="342900" marR="0" rtl="0" algn="l">
              <a:lnSpc>
                <a:spcPct val="90000"/>
              </a:lnSpc>
              <a:spcBef>
                <a:spcPts val="592"/>
              </a:spcBef>
              <a:spcAft>
                <a:spcPts val="0"/>
              </a:spcAft>
              <a:buClr>
                <a:schemeClr val="dk1"/>
              </a:buClr>
              <a:buSzPts val="2960"/>
              <a:buFont typeface="Arial"/>
              <a:buNone/>
            </a:pPr>
            <a:r>
              <a:t/>
            </a:r>
            <a:endParaRPr b="0" i="0" sz="2960" u="none" cap="none" strike="noStrike">
              <a:solidFill>
                <a:schemeClr val="dk1"/>
              </a:solidFill>
              <a:latin typeface="Calibri"/>
              <a:ea typeface="Calibri"/>
              <a:cs typeface="Calibri"/>
              <a:sym typeface="Calibri"/>
            </a:endParaRPr>
          </a:p>
          <a:p>
            <a:pPr indent="-342900" lvl="0" marL="342900" marR="0" rtl="0" algn="l">
              <a:lnSpc>
                <a:spcPct val="90000"/>
              </a:lnSpc>
              <a:spcBef>
                <a:spcPts val="592"/>
              </a:spcBef>
              <a:spcAft>
                <a:spcPts val="0"/>
              </a:spcAft>
              <a:buClr>
                <a:schemeClr val="dk1"/>
              </a:buClr>
              <a:buSzPts val="2960"/>
              <a:buFont typeface="Arial"/>
              <a:buChar char="•"/>
            </a:pPr>
            <a:r>
              <a:rPr b="0" i="0" lang="nl-NL" sz="2960" u="none" cap="none" strike="noStrike">
                <a:solidFill>
                  <a:schemeClr val="dk1"/>
                </a:solidFill>
                <a:latin typeface="Calibri"/>
                <a:ea typeface="Calibri"/>
                <a:cs typeface="Calibri"/>
                <a:sym typeface="Calibri"/>
              </a:rPr>
              <a:t>Bestaan universele waarden? </a:t>
            </a:r>
            <a:endParaRPr/>
          </a:p>
          <a:p>
            <a:pPr indent="-342900" lvl="0" marL="342900" marR="0" rtl="0" algn="l">
              <a:lnSpc>
                <a:spcPct val="90000"/>
              </a:lnSpc>
              <a:spcBef>
                <a:spcPts val="592"/>
              </a:spcBef>
              <a:spcAft>
                <a:spcPts val="0"/>
              </a:spcAft>
              <a:buClr>
                <a:schemeClr val="dk1"/>
              </a:buClr>
              <a:buSzPts val="2960"/>
              <a:buFont typeface="Arial"/>
              <a:buChar char="•"/>
            </a:pPr>
            <a:r>
              <a:rPr b="0" i="0" lang="nl-NL" sz="2960" u="none" cap="none" strike="noStrike">
                <a:solidFill>
                  <a:schemeClr val="dk1"/>
                </a:solidFill>
                <a:latin typeface="Calibri"/>
                <a:ea typeface="Calibri"/>
                <a:cs typeface="Calibri"/>
                <a:sym typeface="Calibri"/>
              </a:rPr>
              <a:t>Zijn alle culturen gelijkwaardig?</a:t>
            </a:r>
            <a:endParaRPr/>
          </a:p>
          <a:p>
            <a:pPr indent="-154940" lvl="0" marL="342900" marR="0" rtl="0" algn="l">
              <a:lnSpc>
                <a:spcPct val="90000"/>
              </a:lnSpc>
              <a:spcBef>
                <a:spcPts val="592"/>
              </a:spcBef>
              <a:spcAft>
                <a:spcPts val="0"/>
              </a:spcAft>
              <a:buClr>
                <a:schemeClr val="dk1"/>
              </a:buClr>
              <a:buSzPts val="2960"/>
              <a:buFont typeface="Arial"/>
              <a:buNone/>
            </a:pPr>
            <a:r>
              <a:t/>
            </a:r>
            <a:endParaRPr b="0" i="0" sz="2960" u="none" cap="none" strike="noStrike">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1">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1">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1">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1">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1">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1">
                                            <p:txEl>
                                              <p:pRg end="8" st="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Shape 9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3959"/>
              <a:buFont typeface="Calibri"/>
              <a:buNone/>
            </a:pPr>
            <a:r>
              <a:rPr b="0" i="0" lang="nl-NL" sz="3959" u="none" cap="none" strike="noStrike">
                <a:solidFill>
                  <a:schemeClr val="dk1"/>
                </a:solidFill>
                <a:latin typeface="Calibri"/>
                <a:ea typeface="Calibri"/>
                <a:cs typeface="Calibri"/>
                <a:sym typeface="Calibri"/>
              </a:rPr>
              <a:t>Etnocentrisme en cultuurrelativisme</a:t>
            </a:r>
            <a:endParaRPr b="0" i="0" sz="3959" u="none" cap="none" strike="noStrike">
              <a:solidFill>
                <a:schemeClr val="dk1"/>
              </a:solidFill>
              <a:latin typeface="Calibri"/>
              <a:ea typeface="Calibri"/>
              <a:cs typeface="Calibri"/>
              <a:sym typeface="Calibri"/>
            </a:endParaRPr>
          </a:p>
        </p:txBody>
      </p:sp>
      <p:sp>
        <p:nvSpPr>
          <p:cNvPr id="97" name="Shape 9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800"/>
              <a:buFont typeface="Arial"/>
              <a:buChar char="•"/>
            </a:pPr>
            <a:r>
              <a:rPr b="0" i="0" lang="nl-NL" sz="2800" u="sng" cap="none" strike="noStrike">
                <a:solidFill>
                  <a:schemeClr val="dk1"/>
                </a:solidFill>
                <a:latin typeface="Calibri"/>
                <a:ea typeface="Calibri"/>
                <a:cs typeface="Calibri"/>
                <a:sym typeface="Calibri"/>
              </a:rPr>
              <a:t>Etnocentrisme</a:t>
            </a:r>
            <a:r>
              <a:rPr b="0" i="0" lang="nl-NL" sz="2800" u="none" cap="none" strike="noStrike">
                <a:solidFill>
                  <a:schemeClr val="dk1"/>
                </a:solidFill>
                <a:latin typeface="Calibri"/>
                <a:ea typeface="Calibri"/>
                <a:cs typeface="Calibri"/>
                <a:sym typeface="Calibri"/>
              </a:rPr>
              <a:t>: de neiging een andere cultuur te be/veroordelen vanuit je eigen waarden en normensysteem</a:t>
            </a:r>
            <a:endParaRPr/>
          </a:p>
          <a:p>
            <a:pPr indent="-342900" lvl="0" marL="342900" marR="0" rtl="0" algn="l">
              <a:lnSpc>
                <a:spcPct val="90000"/>
              </a:lnSpc>
              <a:spcBef>
                <a:spcPts val="560"/>
              </a:spcBef>
              <a:spcAft>
                <a:spcPts val="0"/>
              </a:spcAft>
              <a:buClr>
                <a:schemeClr val="dk1"/>
              </a:buClr>
              <a:buSzPts val="2800"/>
              <a:buFont typeface="Arial"/>
              <a:buChar char="•"/>
            </a:pPr>
            <a:r>
              <a:rPr b="0" i="0" lang="nl-NL" sz="2800" u="sng" cap="none" strike="noStrike">
                <a:solidFill>
                  <a:schemeClr val="dk1"/>
                </a:solidFill>
                <a:latin typeface="Calibri"/>
                <a:ea typeface="Calibri"/>
                <a:cs typeface="Calibri"/>
                <a:sym typeface="Calibri"/>
              </a:rPr>
              <a:t>Cultuurrelativisme</a:t>
            </a:r>
            <a:r>
              <a:rPr b="0" i="0" lang="nl-NL" sz="2800" u="none" cap="none" strike="noStrike">
                <a:solidFill>
                  <a:schemeClr val="dk1"/>
                </a:solidFill>
                <a:latin typeface="Calibri"/>
                <a:ea typeface="Calibri"/>
                <a:cs typeface="Calibri"/>
                <a:sym typeface="Calibri"/>
              </a:rPr>
              <a:t>: de erkenning dat er meer culturen zijn dan alleen de jouwe. Iemand kan geen objectief oordeel vormen over een andere cultuur (je kunt dus niet zeggen dat iets uit een andere cultuur goed of fout is), omdat iedereen </a:t>
            </a:r>
            <a:endParaRPr/>
          </a:p>
          <a:p>
            <a:pPr indent="-342900" lvl="0" marL="342900" marR="0" rtl="0" algn="l">
              <a:lnSpc>
                <a:spcPct val="90000"/>
              </a:lnSpc>
              <a:spcBef>
                <a:spcPts val="560"/>
              </a:spcBef>
              <a:spcAft>
                <a:spcPts val="0"/>
              </a:spcAft>
              <a:buClr>
                <a:schemeClr val="dk1"/>
              </a:buClr>
              <a:buSzPts val="2800"/>
              <a:buFont typeface="Arial"/>
              <a:buChar char="•"/>
            </a:pPr>
            <a:r>
              <a:rPr b="0" i="0" lang="nl-NL" sz="2800" u="sng" cap="none" strike="noStrike">
                <a:solidFill>
                  <a:schemeClr val="dk1"/>
                </a:solidFill>
                <a:latin typeface="Calibri"/>
                <a:ea typeface="Calibri"/>
                <a:cs typeface="Calibri"/>
                <a:sym typeface="Calibri"/>
              </a:rPr>
              <a:t>Geëncultureerd </a:t>
            </a:r>
            <a:r>
              <a:rPr b="0" i="0" lang="nl-NL" sz="2800" u="none" cap="none" strike="noStrike">
                <a:solidFill>
                  <a:schemeClr val="dk1"/>
                </a:solidFill>
                <a:latin typeface="Calibri"/>
                <a:ea typeface="Calibri"/>
                <a:cs typeface="Calibri"/>
                <a:sym typeface="Calibri"/>
              </a:rPr>
              <a:t>is: opgenomen in een bepaalde cultuur, ook op een niveau waarover je niet meer kunt nadenken.</a:t>
            </a:r>
            <a:endParaRPr/>
          </a:p>
          <a:p>
            <a:pPr indent="-139700" lvl="0" marL="342900" marR="0" rtl="0" algn="l">
              <a:lnSpc>
                <a:spcPct val="90000"/>
              </a:lnSpc>
              <a:spcBef>
                <a:spcPts val="64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transition spd="med">
    <p:push/>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3800"/>
              <a:buFont typeface="Calibri"/>
              <a:buNone/>
            </a:pPr>
            <a:r>
              <a:rPr b="0" i="0" lang="nl-NL" sz="3800" u="none" cap="none" strike="noStrike">
                <a:solidFill>
                  <a:schemeClr val="dk1"/>
                </a:solidFill>
                <a:latin typeface="Calibri"/>
                <a:ea typeface="Calibri"/>
                <a:cs typeface="Calibri"/>
                <a:sym typeface="Calibri"/>
              </a:rPr>
              <a:t>Cultuurdeterminisme en cultuurrelativisme</a:t>
            </a:r>
            <a:endParaRPr b="0" i="0" sz="3800" u="none" cap="none" strike="noStrike">
              <a:solidFill>
                <a:schemeClr val="dk1"/>
              </a:solidFill>
              <a:latin typeface="Calibri"/>
              <a:ea typeface="Calibri"/>
              <a:cs typeface="Calibri"/>
              <a:sym typeface="Calibri"/>
            </a:endParaRPr>
          </a:p>
        </p:txBody>
      </p:sp>
      <p:sp>
        <p:nvSpPr>
          <p:cNvPr id="103" name="Shape 10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2960"/>
              <a:buFont typeface="Arial"/>
              <a:buChar char="•"/>
            </a:pPr>
            <a:r>
              <a:rPr b="0" i="0" lang="nl-NL" sz="2960" u="sng" cap="none" strike="noStrike">
                <a:solidFill>
                  <a:schemeClr val="dk1"/>
                </a:solidFill>
                <a:latin typeface="Calibri"/>
                <a:ea typeface="Calibri"/>
                <a:cs typeface="Calibri"/>
                <a:sym typeface="Calibri"/>
              </a:rPr>
              <a:t>Cultuurdeterminisme</a:t>
            </a:r>
            <a:r>
              <a:rPr b="0" i="0" lang="nl-NL" sz="2960" u="none" cap="none" strike="noStrike">
                <a:solidFill>
                  <a:schemeClr val="dk1"/>
                </a:solidFill>
                <a:latin typeface="Calibri"/>
                <a:ea typeface="Calibri"/>
                <a:cs typeface="Calibri"/>
                <a:sym typeface="Calibri"/>
              </a:rPr>
              <a:t>: of je nu wilt of niet, de cultuur heeft jou gemaakt tot wie je bent en bepaalt welke waarden je belangrijk vindt. </a:t>
            </a:r>
            <a:endParaRPr/>
          </a:p>
          <a:p>
            <a:pPr indent="-342900" lvl="0" marL="342900" marR="0" rtl="0" algn="l">
              <a:lnSpc>
                <a:spcPct val="80000"/>
              </a:lnSpc>
              <a:spcBef>
                <a:spcPts val="592"/>
              </a:spcBef>
              <a:spcAft>
                <a:spcPts val="0"/>
              </a:spcAft>
              <a:buClr>
                <a:schemeClr val="dk1"/>
              </a:buClr>
              <a:buSzPts val="2960"/>
              <a:buFont typeface="Arial"/>
              <a:buChar char="•"/>
            </a:pPr>
            <a:r>
              <a:rPr b="0" i="0" lang="nl-NL" sz="2960" u="sng" cap="none" strike="noStrike">
                <a:solidFill>
                  <a:schemeClr val="dk1"/>
                </a:solidFill>
                <a:latin typeface="Calibri"/>
                <a:ea typeface="Calibri"/>
                <a:cs typeface="Calibri"/>
                <a:sym typeface="Calibri"/>
              </a:rPr>
              <a:t>Cultuurrelativist</a:t>
            </a:r>
            <a:r>
              <a:rPr b="0" i="0" lang="nl-NL" sz="2960" u="none" cap="none" strike="noStrike">
                <a:solidFill>
                  <a:schemeClr val="dk1"/>
                </a:solidFill>
                <a:latin typeface="Calibri"/>
                <a:ea typeface="Calibri"/>
                <a:cs typeface="Calibri"/>
                <a:sym typeface="Calibri"/>
              </a:rPr>
              <a:t> vindt dat je niet over een andere cultuur kunt oordelen, tenzij je volledig bent geëncultureerd.</a:t>
            </a:r>
            <a:endParaRPr/>
          </a:p>
          <a:p>
            <a:pPr indent="-342900" lvl="0" marL="342900" marR="0" rtl="0" algn="l">
              <a:lnSpc>
                <a:spcPct val="80000"/>
              </a:lnSpc>
              <a:spcBef>
                <a:spcPts val="592"/>
              </a:spcBef>
              <a:spcAft>
                <a:spcPts val="0"/>
              </a:spcAft>
              <a:buClr>
                <a:schemeClr val="dk1"/>
              </a:buClr>
              <a:buSzPts val="2960"/>
              <a:buFont typeface="Arial"/>
              <a:buChar char="•"/>
            </a:pPr>
            <a:r>
              <a:rPr b="0" i="0" lang="nl-NL" sz="2960" u="none" cap="none" strike="noStrike">
                <a:solidFill>
                  <a:schemeClr val="dk1"/>
                </a:solidFill>
                <a:latin typeface="Calibri"/>
                <a:ea typeface="Calibri"/>
                <a:cs typeface="Calibri"/>
                <a:sym typeface="Calibri"/>
              </a:rPr>
              <a:t>Uit het </a:t>
            </a:r>
            <a:r>
              <a:rPr b="0" i="0" lang="nl-NL" sz="2960" u="sng" cap="none" strike="noStrike">
                <a:solidFill>
                  <a:schemeClr val="dk1"/>
                </a:solidFill>
                <a:latin typeface="Calibri"/>
                <a:ea typeface="Calibri"/>
                <a:cs typeface="Calibri"/>
                <a:sym typeface="Calibri"/>
              </a:rPr>
              <a:t>cultuurrelativisme</a:t>
            </a:r>
            <a:r>
              <a:rPr b="0" i="0" lang="nl-NL" sz="2960" u="none" cap="none" strike="noStrike">
                <a:solidFill>
                  <a:schemeClr val="dk1"/>
                </a:solidFill>
                <a:latin typeface="Calibri"/>
                <a:ea typeface="Calibri"/>
                <a:cs typeface="Calibri"/>
                <a:sym typeface="Calibri"/>
              </a:rPr>
              <a:t> volgt het </a:t>
            </a:r>
            <a:r>
              <a:rPr b="0" i="0" lang="nl-NL" sz="2960" u="sng" cap="none" strike="noStrike">
                <a:solidFill>
                  <a:schemeClr val="dk1"/>
                </a:solidFill>
                <a:latin typeface="Calibri"/>
                <a:ea typeface="Calibri"/>
                <a:cs typeface="Calibri"/>
                <a:sym typeface="Calibri"/>
              </a:rPr>
              <a:t>ethisch relativisme</a:t>
            </a:r>
            <a:r>
              <a:rPr b="0" i="0" lang="nl-NL" sz="2960" u="none" cap="none" strike="noStrike">
                <a:solidFill>
                  <a:schemeClr val="dk1"/>
                </a:solidFill>
                <a:latin typeface="Calibri"/>
                <a:ea typeface="Calibri"/>
                <a:cs typeface="Calibri"/>
                <a:sym typeface="Calibri"/>
              </a:rPr>
              <a:t>: als je niet over andere culturen kunt oordelen, kun je dat ook niet over mensen onderling: wat voor de één van waarde is, is dat niet voor de ander.  </a:t>
            </a:r>
            <a:endParaRPr b="0" i="0" sz="2960" u="none" cap="none" strike="noStrike">
              <a:solidFill>
                <a:schemeClr val="dk1"/>
              </a:solidFill>
              <a:latin typeface="Calibri"/>
              <a:ea typeface="Calibri"/>
              <a:cs typeface="Calibri"/>
              <a:sym typeface="Calibri"/>
            </a:endParaRPr>
          </a:p>
        </p:txBody>
      </p:sp>
    </p:spTree>
  </p:cSld>
  <p:clrMapOvr>
    <a:masterClrMapping/>
  </p:clrMapOvr>
  <p:transition spd="med">
    <p:push/>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Shape 10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nl-NL" sz="4400" u="none" cap="none" strike="noStrike">
                <a:solidFill>
                  <a:schemeClr val="dk1"/>
                </a:solidFill>
                <a:latin typeface="Calibri"/>
                <a:ea typeface="Calibri"/>
                <a:cs typeface="Calibri"/>
                <a:sym typeface="Calibri"/>
              </a:rPr>
              <a:t>Ethisch </a:t>
            </a:r>
            <a:r>
              <a:rPr b="0" i="0" lang="nl-NL" sz="4400" u="sng" cap="none" strike="noStrike">
                <a:solidFill>
                  <a:schemeClr val="dk1"/>
                </a:solidFill>
                <a:latin typeface="Calibri"/>
                <a:ea typeface="Calibri"/>
                <a:cs typeface="Calibri"/>
                <a:sym typeface="Calibri"/>
              </a:rPr>
              <a:t>relativisme</a:t>
            </a:r>
            <a:r>
              <a:rPr b="0" i="0" lang="nl-NL" sz="4400" u="none" cap="none" strike="noStrike">
                <a:solidFill>
                  <a:schemeClr val="dk1"/>
                </a:solidFill>
                <a:latin typeface="Calibri"/>
                <a:ea typeface="Calibri"/>
                <a:cs typeface="Calibri"/>
                <a:sym typeface="Calibri"/>
              </a:rPr>
              <a:t>:</a:t>
            </a:r>
            <a:endParaRPr b="0" i="0" sz="4400" u="none" cap="none" strike="noStrike">
              <a:solidFill>
                <a:schemeClr val="dk1"/>
              </a:solidFill>
              <a:latin typeface="Calibri"/>
              <a:ea typeface="Calibri"/>
              <a:cs typeface="Calibri"/>
              <a:sym typeface="Calibri"/>
            </a:endParaRPr>
          </a:p>
        </p:txBody>
      </p:sp>
      <p:sp>
        <p:nvSpPr>
          <p:cNvPr id="109" name="Shape 10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3200"/>
              <a:buFont typeface="Arial"/>
              <a:buChar char="•"/>
            </a:pPr>
            <a:r>
              <a:rPr b="0" i="0" lang="nl-NL" sz="3200" u="none" cap="none" strike="noStrike">
                <a:solidFill>
                  <a:schemeClr val="dk1"/>
                </a:solidFill>
                <a:latin typeface="Calibri"/>
                <a:ea typeface="Calibri"/>
                <a:cs typeface="Calibri"/>
                <a:sym typeface="Calibri"/>
              </a:rPr>
              <a:t>Waarden en normen zijn </a:t>
            </a:r>
            <a:r>
              <a:rPr b="0" i="0" lang="nl-NL" sz="3200" u="sng" cap="none" strike="noStrike">
                <a:solidFill>
                  <a:schemeClr val="dk1"/>
                </a:solidFill>
                <a:latin typeface="Calibri"/>
                <a:ea typeface="Calibri"/>
                <a:cs typeface="Calibri"/>
                <a:sym typeface="Calibri"/>
              </a:rPr>
              <a:t>relatief</a:t>
            </a:r>
            <a:r>
              <a:rPr b="0" i="0" lang="nl-NL" sz="3200" u="none" cap="none" strike="noStrike">
                <a:solidFill>
                  <a:schemeClr val="dk1"/>
                </a:solidFill>
                <a:latin typeface="Calibri"/>
                <a:ea typeface="Calibri"/>
                <a:cs typeface="Calibri"/>
                <a:sym typeface="Calibri"/>
              </a:rPr>
              <a:t>: betrekkelijk. Wat hier en nu geldt, hoeft niet altijd overal te gelden.</a:t>
            </a:r>
            <a:endParaRPr/>
          </a:p>
          <a:p>
            <a:pPr indent="-342900" lvl="0" marL="342900" marR="0" rtl="0" algn="l">
              <a:spcBef>
                <a:spcPts val="640"/>
              </a:spcBef>
              <a:spcAft>
                <a:spcPts val="0"/>
              </a:spcAft>
              <a:buClr>
                <a:schemeClr val="dk1"/>
              </a:buClr>
              <a:buSzPts val="3200"/>
              <a:buFont typeface="Arial"/>
              <a:buChar char="•"/>
            </a:pPr>
            <a:r>
              <a:rPr b="0" i="0" lang="nl-NL" sz="3200" u="none" cap="none" strike="noStrike">
                <a:solidFill>
                  <a:schemeClr val="dk1"/>
                </a:solidFill>
                <a:latin typeface="Calibri"/>
                <a:ea typeface="Calibri"/>
                <a:cs typeface="Calibri"/>
                <a:sym typeface="Calibri"/>
              </a:rPr>
              <a:t>Staat tegenover het </a:t>
            </a:r>
            <a:r>
              <a:rPr b="0" i="0" lang="nl-NL" sz="3200" u="sng" cap="none" strike="noStrike">
                <a:solidFill>
                  <a:schemeClr val="dk1"/>
                </a:solidFill>
                <a:latin typeface="Calibri"/>
                <a:ea typeface="Calibri"/>
                <a:cs typeface="Calibri"/>
                <a:sym typeface="Calibri"/>
              </a:rPr>
              <a:t>universalisme</a:t>
            </a:r>
            <a:r>
              <a:rPr b="0" i="0" lang="nl-NL" sz="3200" u="none" cap="none" strike="noStrike">
                <a:solidFill>
                  <a:schemeClr val="dk1"/>
                </a:solidFill>
                <a:latin typeface="Calibri"/>
                <a:ea typeface="Calibri"/>
                <a:cs typeface="Calibri"/>
                <a:sym typeface="Calibri"/>
              </a:rPr>
              <a:t>: mensen hebben dezelfde basisbehoeften, waardoor sommige waarden voor iedereen gelijk zijn. </a:t>
            </a:r>
            <a:endParaRPr b="0" i="0" sz="3200" u="none" cap="none" strike="noStrike">
              <a:solidFill>
                <a:schemeClr val="dk1"/>
              </a:solidFill>
              <a:latin typeface="Calibri"/>
              <a:ea typeface="Calibri"/>
              <a:cs typeface="Calibri"/>
              <a:sym typeface="Calibri"/>
            </a:endParaRPr>
          </a:p>
        </p:txBody>
      </p:sp>
    </p:spTree>
  </p:cSld>
  <p:clrMapOvr>
    <a:masterClrMapping/>
  </p:clrMapOvr>
  <p:transition spd="med">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9">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467544" y="-171400"/>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nl-NL" sz="4400" u="none" cap="none" strike="noStrike">
                <a:solidFill>
                  <a:schemeClr val="dk1"/>
                </a:solidFill>
                <a:latin typeface="Calibri"/>
                <a:ea typeface="Calibri"/>
                <a:cs typeface="Calibri"/>
                <a:sym typeface="Calibri"/>
              </a:rPr>
              <a:t>Discussievraag</a:t>
            </a:r>
            <a:endParaRPr b="0" i="0" sz="4400" u="none" cap="none" strike="noStrike">
              <a:solidFill>
                <a:schemeClr val="dk1"/>
              </a:solidFill>
              <a:latin typeface="Calibri"/>
              <a:ea typeface="Calibri"/>
              <a:cs typeface="Calibri"/>
              <a:sym typeface="Calibri"/>
            </a:endParaRPr>
          </a:p>
        </p:txBody>
      </p:sp>
      <p:sp>
        <p:nvSpPr>
          <p:cNvPr id="115" name="Shape 115"/>
          <p:cNvSpPr txBox="1"/>
          <p:nvPr>
            <p:ph idx="1" type="body"/>
          </p:nvPr>
        </p:nvSpPr>
        <p:spPr>
          <a:xfrm>
            <a:off x="467544" y="836712"/>
            <a:ext cx="8424936" cy="5832648"/>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960"/>
              <a:buFont typeface="Arial"/>
              <a:buChar char="•"/>
            </a:pPr>
            <a:r>
              <a:rPr b="1" i="0" lang="nl-NL" sz="2960" u="none" cap="none" strike="noStrike">
                <a:solidFill>
                  <a:schemeClr val="dk1"/>
                </a:solidFill>
                <a:latin typeface="Calibri"/>
                <a:ea typeface="Calibri"/>
                <a:cs typeface="Calibri"/>
                <a:sym typeface="Calibri"/>
              </a:rPr>
              <a:t>Zijn alle culturen gelijkwaardig?</a:t>
            </a:r>
            <a:endParaRPr/>
          </a:p>
          <a:p>
            <a:pPr indent="-285750" lvl="1" marL="742950" marR="0" rtl="0" algn="l">
              <a:lnSpc>
                <a:spcPct val="90000"/>
              </a:lnSpc>
              <a:spcBef>
                <a:spcPts val="518"/>
              </a:spcBef>
              <a:spcAft>
                <a:spcPts val="0"/>
              </a:spcAft>
              <a:buClr>
                <a:schemeClr val="dk1"/>
              </a:buClr>
              <a:buSzPts val="2590"/>
              <a:buFont typeface="Arial"/>
              <a:buChar char="–"/>
            </a:pPr>
            <a:r>
              <a:rPr b="0" i="0" lang="nl-NL" sz="2590" u="none" cap="none" strike="noStrike">
                <a:solidFill>
                  <a:schemeClr val="dk1"/>
                </a:solidFill>
                <a:latin typeface="Calibri"/>
                <a:ea typeface="Calibri"/>
                <a:cs typeface="Calibri"/>
                <a:sym typeface="Calibri"/>
              </a:rPr>
              <a:t>Zo ja, ben je dan een cultuurrelativist of een universalist?</a:t>
            </a:r>
            <a:endParaRPr/>
          </a:p>
          <a:p>
            <a:pPr indent="-342900" lvl="0" marL="342900" marR="0" rtl="0" algn="l">
              <a:lnSpc>
                <a:spcPct val="90000"/>
              </a:lnSpc>
              <a:spcBef>
                <a:spcPts val="592"/>
              </a:spcBef>
              <a:spcAft>
                <a:spcPts val="0"/>
              </a:spcAft>
              <a:buClr>
                <a:schemeClr val="dk1"/>
              </a:buClr>
              <a:buSzPts val="2960"/>
              <a:buFont typeface="Arial"/>
              <a:buChar char="•"/>
            </a:pPr>
            <a:r>
              <a:rPr b="0" i="0" lang="nl-NL" sz="2960" u="none" cap="none" strike="noStrike">
                <a:solidFill>
                  <a:schemeClr val="dk1"/>
                </a:solidFill>
                <a:latin typeface="Calibri"/>
                <a:ea typeface="Calibri"/>
                <a:cs typeface="Calibri"/>
                <a:sym typeface="Calibri"/>
              </a:rPr>
              <a:t>Lees onderstaand citaat (Paul Cliteur):</a:t>
            </a:r>
            <a:endParaRPr/>
          </a:p>
          <a:p>
            <a:pPr indent="-285750" lvl="1" marL="742950" marR="0" rtl="0" algn="l">
              <a:lnSpc>
                <a:spcPct val="90000"/>
              </a:lnSpc>
              <a:spcBef>
                <a:spcPts val="518"/>
              </a:spcBef>
              <a:spcAft>
                <a:spcPts val="0"/>
              </a:spcAft>
              <a:buClr>
                <a:schemeClr val="dk1"/>
              </a:buClr>
              <a:buSzPts val="2590"/>
              <a:buFont typeface="Arial"/>
              <a:buChar char="–"/>
            </a:pPr>
            <a:r>
              <a:rPr b="0" i="0" lang="nl-NL" sz="2590" u="none" cap="none" strike="noStrike">
                <a:solidFill>
                  <a:schemeClr val="dk1"/>
                </a:solidFill>
                <a:latin typeface="Calibri"/>
                <a:ea typeface="Calibri"/>
                <a:cs typeface="Calibri"/>
                <a:sym typeface="Calibri"/>
              </a:rPr>
              <a:t>‘Een cultuur als die van het Derde Rijk is toch niet intrinsiek gelijkwaardig aan die van een democratische rechtsstaat? Een cultuur die is gebaseerd op discriminatie van vrouwen, gekleurde mensen en homoseksuelen, kan men toch zonder gewetensbezwaren inferieur noemen aan een cultuur waarin vrijheid en gelijkheid van alle mensen het uitgangspunt vormt? (werkboek Cogito, p. 45). </a:t>
            </a:r>
            <a:endParaRPr/>
          </a:p>
          <a:p>
            <a:pPr indent="-342900" lvl="0" marL="342900" marR="0" rtl="0" algn="l">
              <a:lnSpc>
                <a:spcPct val="90000"/>
              </a:lnSpc>
              <a:spcBef>
                <a:spcPts val="592"/>
              </a:spcBef>
              <a:spcAft>
                <a:spcPts val="0"/>
              </a:spcAft>
              <a:buClr>
                <a:schemeClr val="dk1"/>
              </a:buClr>
              <a:buSzPts val="2960"/>
              <a:buFont typeface="Arial"/>
              <a:buChar char="•"/>
            </a:pPr>
            <a:r>
              <a:rPr b="0" i="0" lang="nl-NL" sz="2960" u="none" cap="none" strike="noStrike">
                <a:solidFill>
                  <a:schemeClr val="dk1"/>
                </a:solidFill>
                <a:latin typeface="Calibri"/>
                <a:ea typeface="Calibri"/>
                <a:cs typeface="Calibri"/>
                <a:sym typeface="Calibri"/>
              </a:rPr>
              <a:t>Welke waarden zijn volgens Cliteur universeel?</a:t>
            </a:r>
            <a:endParaRPr/>
          </a:p>
          <a:p>
            <a:pPr indent="-342900" lvl="0" marL="342900" marR="0" rtl="0" algn="l">
              <a:lnSpc>
                <a:spcPct val="90000"/>
              </a:lnSpc>
              <a:spcBef>
                <a:spcPts val="592"/>
              </a:spcBef>
              <a:spcAft>
                <a:spcPts val="0"/>
              </a:spcAft>
              <a:buClr>
                <a:schemeClr val="dk1"/>
              </a:buClr>
              <a:buSzPts val="2960"/>
              <a:buFont typeface="Arial"/>
              <a:buChar char="•"/>
            </a:pPr>
            <a:r>
              <a:rPr b="0" i="0" lang="nl-NL" sz="2960" u="none" cap="none" strike="noStrike">
                <a:solidFill>
                  <a:schemeClr val="dk1"/>
                </a:solidFill>
                <a:latin typeface="Calibri"/>
                <a:ea typeface="Calibri"/>
                <a:cs typeface="Calibri"/>
                <a:sym typeface="Calibri"/>
              </a:rPr>
              <a:t>Heeft Cliteur volgens jou gelijk? Waarom wel/niet?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nl-NL" sz="4400" u="none" cap="none" strike="noStrike">
                <a:solidFill>
                  <a:schemeClr val="dk1"/>
                </a:solidFill>
                <a:latin typeface="Calibri"/>
                <a:ea typeface="Calibri"/>
                <a:cs typeface="Calibri"/>
                <a:sym typeface="Calibri"/>
              </a:rPr>
              <a:t>Discriminatie van vrouwen?</a:t>
            </a:r>
            <a:endParaRPr b="0" i="0" sz="4400" u="none" cap="none" strike="noStrike">
              <a:solidFill>
                <a:schemeClr val="dk1"/>
              </a:solidFill>
              <a:latin typeface="Calibri"/>
              <a:ea typeface="Calibri"/>
              <a:cs typeface="Calibri"/>
              <a:sym typeface="Calibri"/>
            </a:endParaRPr>
          </a:p>
        </p:txBody>
      </p:sp>
      <p:pic>
        <p:nvPicPr>
          <p:cNvPr descr="burkini bikini cartoon.jpg" id="121" name="Shape 121"/>
          <p:cNvPicPr preferRelativeResize="0"/>
          <p:nvPr>
            <p:ph idx="1" type="body"/>
          </p:nvPr>
        </p:nvPicPr>
        <p:blipFill rotWithShape="1">
          <a:blip r:embed="rId3">
            <a:alphaModFix/>
          </a:blip>
          <a:srcRect b="0" l="0" r="0" t="0"/>
          <a:stretch/>
        </p:blipFill>
        <p:spPr>
          <a:xfrm>
            <a:off x="1259632" y="1412776"/>
            <a:ext cx="6526893" cy="499715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400"/>
              <a:buFont typeface="Calibri"/>
              <a:buNone/>
            </a:pPr>
            <a:r>
              <a:rPr b="0" i="0" lang="nl-NL" sz="4400" u="none" cap="none" strike="noStrike">
                <a:solidFill>
                  <a:schemeClr val="dk1"/>
                </a:solidFill>
                <a:latin typeface="Calibri"/>
                <a:ea typeface="Calibri"/>
                <a:cs typeface="Calibri"/>
                <a:sym typeface="Calibri"/>
              </a:rPr>
              <a:t>Even nadenken</a:t>
            </a:r>
            <a:endParaRPr b="0" i="0" sz="4400" u="none" cap="none" strike="noStrike">
              <a:solidFill>
                <a:schemeClr val="dk1"/>
              </a:solidFill>
              <a:latin typeface="Calibri"/>
              <a:ea typeface="Calibri"/>
              <a:cs typeface="Calibri"/>
              <a:sym typeface="Calibri"/>
            </a:endParaRPr>
          </a:p>
        </p:txBody>
      </p:sp>
      <p:sp>
        <p:nvSpPr>
          <p:cNvPr id="127" name="Shape 12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3600"/>
              <a:buFont typeface="Arial"/>
              <a:buChar char="•"/>
            </a:pPr>
            <a:r>
              <a:rPr b="0" i="0" lang="nl-NL" sz="3600" u="none" cap="none" strike="noStrike">
                <a:solidFill>
                  <a:schemeClr val="dk1"/>
                </a:solidFill>
                <a:latin typeface="Calibri"/>
                <a:ea typeface="Calibri"/>
                <a:cs typeface="Calibri"/>
                <a:sym typeface="Calibri"/>
              </a:rPr>
              <a:t>Ben jij een relativist of een universalist?</a:t>
            </a:r>
            <a:endParaRPr/>
          </a:p>
          <a:p>
            <a:pPr indent="-285750" lvl="1" marL="742950" marR="0" rtl="0" algn="l">
              <a:spcBef>
                <a:spcPts val="560"/>
              </a:spcBef>
              <a:spcAft>
                <a:spcPts val="0"/>
              </a:spcAft>
              <a:buClr>
                <a:schemeClr val="dk1"/>
              </a:buClr>
              <a:buSzPts val="2800"/>
              <a:buFont typeface="Arial"/>
              <a:buChar char="–"/>
            </a:pPr>
            <a:r>
              <a:rPr b="0" i="0" lang="nl-NL" sz="2800" u="none" cap="none" strike="noStrike">
                <a:solidFill>
                  <a:schemeClr val="dk1"/>
                </a:solidFill>
                <a:latin typeface="Calibri"/>
                <a:ea typeface="Calibri"/>
                <a:cs typeface="Calibri"/>
                <a:sym typeface="Calibri"/>
              </a:rPr>
              <a:t>Met betrekking tot culturen</a:t>
            </a:r>
            <a:endParaRPr/>
          </a:p>
          <a:p>
            <a:pPr indent="-228600" lvl="2" marL="1143000" marR="0" rtl="0" algn="l">
              <a:spcBef>
                <a:spcPts val="480"/>
              </a:spcBef>
              <a:spcAft>
                <a:spcPts val="0"/>
              </a:spcAft>
              <a:buClr>
                <a:schemeClr val="dk1"/>
              </a:buClr>
              <a:buSzPts val="2400"/>
              <a:buFont typeface="Arial"/>
              <a:buChar char="•"/>
            </a:pPr>
            <a:r>
              <a:rPr b="0" i="0" lang="nl-NL" sz="2400" u="none" cap="none" strike="noStrike">
                <a:solidFill>
                  <a:schemeClr val="dk1"/>
                </a:solidFill>
                <a:latin typeface="Calibri"/>
                <a:ea typeface="Calibri"/>
                <a:cs typeface="Calibri"/>
                <a:sym typeface="Calibri"/>
              </a:rPr>
              <a:t>cultuurrelativisme</a:t>
            </a:r>
            <a:endParaRPr/>
          </a:p>
          <a:p>
            <a:pPr indent="-285750" lvl="1" marL="742950" marR="0" rtl="0" algn="l">
              <a:spcBef>
                <a:spcPts val="560"/>
              </a:spcBef>
              <a:spcAft>
                <a:spcPts val="0"/>
              </a:spcAft>
              <a:buClr>
                <a:schemeClr val="dk1"/>
              </a:buClr>
              <a:buSzPts val="2800"/>
              <a:buFont typeface="Arial"/>
              <a:buChar char="–"/>
            </a:pPr>
            <a:r>
              <a:rPr b="0" i="0" lang="nl-NL" sz="2800" u="none" cap="none" strike="noStrike">
                <a:solidFill>
                  <a:schemeClr val="dk1"/>
                </a:solidFill>
                <a:latin typeface="Calibri"/>
                <a:ea typeface="Calibri"/>
                <a:cs typeface="Calibri"/>
                <a:sym typeface="Calibri"/>
              </a:rPr>
              <a:t>Met betrekking tot morele waarden</a:t>
            </a:r>
            <a:endParaRPr/>
          </a:p>
          <a:p>
            <a:pPr indent="-228600" lvl="2" marL="1143000" marR="0" rtl="0" algn="l">
              <a:spcBef>
                <a:spcPts val="480"/>
              </a:spcBef>
              <a:spcAft>
                <a:spcPts val="0"/>
              </a:spcAft>
              <a:buClr>
                <a:schemeClr val="dk1"/>
              </a:buClr>
              <a:buSzPts val="2400"/>
              <a:buFont typeface="Arial"/>
              <a:buChar char="•"/>
            </a:pPr>
            <a:r>
              <a:rPr b="0" i="0" lang="nl-NL" sz="2400" u="none" cap="none" strike="noStrike">
                <a:solidFill>
                  <a:schemeClr val="dk1"/>
                </a:solidFill>
                <a:latin typeface="Calibri"/>
                <a:ea typeface="Calibri"/>
                <a:cs typeface="Calibri"/>
                <a:sym typeface="Calibri"/>
              </a:rPr>
              <a:t>Ethisch relativisme</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thema">
  <a:themeElements>
    <a:clrScheme name="Kantoor">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