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Open Sans Light"/>
      <p:regular r:id="rId17"/>
      <p:bold r:id="rId18"/>
      <p:italic r:id="rId19"/>
      <p:boldItalic r:id="rId20"/>
    </p:embeddedFont>
    <p:embeddedFont>
      <p:font typeface="Century Gothic"/>
      <p:regular r:id="rId21"/>
      <p:bold r:id="rId22"/>
      <p:italic r:id="rId23"/>
      <p:boldItalic r:id="rId24"/>
    </p:embeddedFont>
    <p:embeddedFont>
      <p:font typeface="Karla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28">
          <p15:clr>
            <a:srgbClr val="A4A3A4"/>
          </p15:clr>
        </p15:guide>
        <p15:guide id="2" pos="6216">
          <p15:clr>
            <a:srgbClr val="A4A3A4"/>
          </p15:clr>
        </p15:guide>
        <p15:guide id="3" pos="1440">
          <p15:clr>
            <a:srgbClr val="A4A3A4"/>
          </p15:clr>
        </p15:guide>
        <p15:guide id="4" orient="horz" pos="2352">
          <p15:clr>
            <a:srgbClr val="A4A3A4"/>
          </p15:clr>
        </p15:guide>
        <p15:guide id="5" orient="horz" pos="936">
          <p15:clr>
            <a:srgbClr val="A4A3A4"/>
          </p15:clr>
        </p15:guide>
        <p15:guide id="6" pos="3840">
          <p15:clr>
            <a:srgbClr val="A4A3A4"/>
          </p15:clr>
        </p15:guide>
        <p15:guide id="7" orient="horz" pos="3144">
          <p15:clr>
            <a:srgbClr val="A4A3A4"/>
          </p15:clr>
        </p15:guide>
      </p15:sldGuideLst>
    </p:ext>
    <p:ext uri="GoogleSlidesCustomDataVersion2">
      <go:slidesCustomData xmlns:go="http://customooxmlschemas.google.com/" r:id="rId29" roundtripDataSignature="AMtx7mgSUtLj0L7pCoVNgN7sK0MaIY+0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28" orient="horz"/>
        <p:guide pos="6216"/>
        <p:guide pos="1440"/>
        <p:guide pos="2352" orient="horz"/>
        <p:guide pos="936" orient="horz"/>
        <p:guide pos="3840"/>
        <p:guide pos="3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Light-boldItalic.fntdata"/><Relationship Id="rId22" Type="http://schemas.openxmlformats.org/officeDocument/2006/relationships/font" Target="fonts/CenturyGothic-bold.fntdata"/><Relationship Id="rId21" Type="http://schemas.openxmlformats.org/officeDocument/2006/relationships/font" Target="fonts/CenturyGothic-regular.fntdata"/><Relationship Id="rId24" Type="http://schemas.openxmlformats.org/officeDocument/2006/relationships/font" Target="fonts/CenturyGothic-boldItalic.fntdata"/><Relationship Id="rId23" Type="http://schemas.openxmlformats.org/officeDocument/2006/relationships/font" Target="fonts/CenturyGothic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Karla-bold.fntdata"/><Relationship Id="rId25" Type="http://schemas.openxmlformats.org/officeDocument/2006/relationships/font" Target="fonts/Karla-regular.fntdata"/><Relationship Id="rId28" Type="http://schemas.openxmlformats.org/officeDocument/2006/relationships/font" Target="fonts/Karla-boldItalic.fntdata"/><Relationship Id="rId27" Type="http://schemas.openxmlformats.org/officeDocument/2006/relationships/font" Target="fonts/Karla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penSansLight-regular.fntdata"/><Relationship Id="rId16" Type="http://schemas.openxmlformats.org/officeDocument/2006/relationships/slide" Target="slides/slide11.xml"/><Relationship Id="rId19" Type="http://schemas.openxmlformats.org/officeDocument/2006/relationships/font" Target="fonts/OpenSansLight-italic.fntdata"/><Relationship Id="rId18" Type="http://schemas.openxmlformats.org/officeDocument/2006/relationships/font" Target="fonts/OpenSansLigh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nl-N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2" name="Google Shape;24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7c44b00c25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g27c44b00c25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9" name="Google Shape;339;g27c44b00c25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df2d06a68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2df2d06a68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g2df2d06a68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/>
              <a:t>Met deze slide beginnen, meteen kaartjes in hun hand</a:t>
            </a:r>
            <a:endParaRPr/>
          </a:p>
        </p:txBody>
      </p:sp>
      <p:sp>
        <p:nvSpPr>
          <p:cNvPr id="250" name="Google Shape;25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/>
              <a:t>Deze uitprinten en ophangen naast smartboard</a:t>
            </a:r>
            <a:endParaRPr/>
          </a:p>
        </p:txBody>
      </p:sp>
      <p:sp>
        <p:nvSpPr>
          <p:cNvPr id="259" name="Google Shape;25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6" name="Google Shape;27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/>
              <a:t>Als het gesprek op gang komt, bal gooien, naar regels wijzen</a:t>
            </a:r>
            <a:endParaRPr/>
          </a:p>
        </p:txBody>
      </p:sp>
      <p:sp>
        <p:nvSpPr>
          <p:cNvPr id="284" name="Google Shape;28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6" name="Google Shape;30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/>
              <a:t>Alleen de ene vraag van Afrika, nu denken delen uitwisselen (max 2 min met buur), daarbij uitleggen wel steeds doorvragen waarom, net als ik deed in deel 1</a:t>
            </a:r>
            <a:endParaRPr/>
          </a:p>
        </p:txBody>
      </p:sp>
      <p:sp>
        <p:nvSpPr>
          <p:cNvPr id="313" name="Google Shape;31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7d4a159b41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g27d4a159b41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/>
              <a:t>hier klassikaal nabespreken van ddu vorige slide, relevante antwoorden op smartboard hier noteren op slide</a:t>
            </a:r>
            <a:endParaRPr/>
          </a:p>
        </p:txBody>
      </p:sp>
      <p:sp>
        <p:nvSpPr>
          <p:cNvPr id="323" name="Google Shape;323;g27d4a159b41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7c44b00c2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g27c44b00c2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0" name="Google Shape;330;g27c44b00c2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showMasterSp="0">
  <p:cSld name="Titeldia">
    <p:bg>
      <p:bgPr>
        <a:solidFill>
          <a:schemeClr val="accent2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/>
          <p:nvPr/>
        </p:nvSpPr>
        <p:spPr>
          <a:xfrm>
            <a:off x="1062566" y="1161412"/>
            <a:ext cx="10221119" cy="4831742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858371" y="800100"/>
            <a:ext cx="10221119" cy="4953001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2" name="Google Shape;22;p14"/>
          <p:cNvSpPr txBox="1"/>
          <p:nvPr>
            <p:ph type="ctrTitle"/>
          </p:nvPr>
        </p:nvSpPr>
        <p:spPr>
          <a:xfrm>
            <a:off x="1463040" y="2240280"/>
            <a:ext cx="4873752" cy="17099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subTitle"/>
          </p:nvPr>
        </p:nvSpPr>
        <p:spPr>
          <a:xfrm>
            <a:off x="1463040" y="4014216"/>
            <a:ext cx="487375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14"/>
          <p:cNvSpPr/>
          <p:nvPr>
            <p:ph idx="2" type="pic"/>
          </p:nvPr>
        </p:nvSpPr>
        <p:spPr>
          <a:xfrm>
            <a:off x="7246779" y="812292"/>
            <a:ext cx="3834628" cy="4928616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x4">
  <p:cSld name="Team x4">
    <p:bg>
      <p:bgPr>
        <a:solidFill>
          <a:schemeClr val="dk2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3"/>
          <p:cNvSpPr/>
          <p:nvPr/>
        </p:nvSpPr>
        <p:spPr>
          <a:xfrm>
            <a:off x="694922" y="2330750"/>
            <a:ext cx="2542032" cy="320040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9" name="Google Shape;129;p23"/>
          <p:cNvSpPr/>
          <p:nvPr/>
        </p:nvSpPr>
        <p:spPr>
          <a:xfrm>
            <a:off x="3541000" y="2330750"/>
            <a:ext cx="2542032" cy="320040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6387080" y="2328404"/>
            <a:ext cx="2542032" cy="320040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9233158" y="2328404"/>
            <a:ext cx="2542032" cy="320040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2" name="Google Shape;132;p23"/>
          <p:cNvSpPr txBox="1"/>
          <p:nvPr>
            <p:ph idx="1" type="body"/>
          </p:nvPr>
        </p:nvSpPr>
        <p:spPr>
          <a:xfrm>
            <a:off x="565816" y="2193042"/>
            <a:ext cx="2514600" cy="3200400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23774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23"/>
          <p:cNvSpPr/>
          <p:nvPr>
            <p:ph idx="2" type="pic"/>
          </p:nvPr>
        </p:nvSpPr>
        <p:spPr>
          <a:xfrm>
            <a:off x="579532" y="2193042"/>
            <a:ext cx="2487168" cy="210312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23"/>
          <p:cNvSpPr txBox="1"/>
          <p:nvPr>
            <p:ph idx="3" type="body"/>
          </p:nvPr>
        </p:nvSpPr>
        <p:spPr>
          <a:xfrm>
            <a:off x="580220" y="4846546"/>
            <a:ext cx="25146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23"/>
          <p:cNvSpPr txBox="1"/>
          <p:nvPr>
            <p:ph idx="4" type="body"/>
          </p:nvPr>
        </p:nvSpPr>
        <p:spPr>
          <a:xfrm>
            <a:off x="3419856" y="2193042"/>
            <a:ext cx="2514600" cy="3200400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23774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23"/>
          <p:cNvSpPr/>
          <p:nvPr>
            <p:ph idx="5" type="pic"/>
          </p:nvPr>
        </p:nvSpPr>
        <p:spPr>
          <a:xfrm>
            <a:off x="3433572" y="2193042"/>
            <a:ext cx="2487168" cy="210312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23"/>
          <p:cNvSpPr txBox="1"/>
          <p:nvPr>
            <p:ph idx="6" type="body"/>
          </p:nvPr>
        </p:nvSpPr>
        <p:spPr>
          <a:xfrm>
            <a:off x="3419856" y="4846546"/>
            <a:ext cx="25146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" name="Google Shape;138;p23"/>
          <p:cNvSpPr txBox="1"/>
          <p:nvPr>
            <p:ph idx="7" type="body"/>
          </p:nvPr>
        </p:nvSpPr>
        <p:spPr>
          <a:xfrm>
            <a:off x="6263640" y="2193042"/>
            <a:ext cx="2514600" cy="3200400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23774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23"/>
          <p:cNvSpPr/>
          <p:nvPr>
            <p:ph idx="8" type="pic"/>
          </p:nvPr>
        </p:nvSpPr>
        <p:spPr>
          <a:xfrm>
            <a:off x="6277356" y="2193042"/>
            <a:ext cx="2487168" cy="210312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23"/>
          <p:cNvSpPr txBox="1"/>
          <p:nvPr>
            <p:ph idx="9" type="body"/>
          </p:nvPr>
        </p:nvSpPr>
        <p:spPr>
          <a:xfrm>
            <a:off x="6263640" y="4846546"/>
            <a:ext cx="25146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23"/>
          <p:cNvSpPr txBox="1"/>
          <p:nvPr>
            <p:ph idx="13" type="body"/>
          </p:nvPr>
        </p:nvSpPr>
        <p:spPr>
          <a:xfrm>
            <a:off x="9107424" y="2169547"/>
            <a:ext cx="2514600" cy="3200400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23774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" name="Google Shape;142;p23"/>
          <p:cNvSpPr/>
          <p:nvPr>
            <p:ph idx="14" type="pic"/>
          </p:nvPr>
        </p:nvSpPr>
        <p:spPr>
          <a:xfrm>
            <a:off x="9121140" y="2169547"/>
            <a:ext cx="2487168" cy="210312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23"/>
          <p:cNvSpPr txBox="1"/>
          <p:nvPr>
            <p:ph idx="15" type="body"/>
          </p:nvPr>
        </p:nvSpPr>
        <p:spPr>
          <a:xfrm>
            <a:off x="9107424" y="4846546"/>
            <a:ext cx="25146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44" name="Google Shape;144;p23"/>
          <p:cNvCxnSpPr/>
          <p:nvPr/>
        </p:nvCxnSpPr>
        <p:spPr>
          <a:xfrm>
            <a:off x="0" y="6535885"/>
            <a:ext cx="8382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" name="Google Shape;145;p23"/>
          <p:cNvCxnSpPr/>
          <p:nvPr/>
        </p:nvCxnSpPr>
        <p:spPr>
          <a:xfrm>
            <a:off x="1205025" y="6535885"/>
            <a:ext cx="416052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6" name="Google Shape;146;p23"/>
          <p:cNvCxnSpPr/>
          <p:nvPr/>
        </p:nvCxnSpPr>
        <p:spPr>
          <a:xfrm>
            <a:off x="6802120" y="6528812"/>
            <a:ext cx="384048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7" name="Google Shape;147;p23"/>
          <p:cNvCxnSpPr/>
          <p:nvPr/>
        </p:nvCxnSpPr>
        <p:spPr>
          <a:xfrm>
            <a:off x="11276341" y="6528816"/>
            <a:ext cx="9144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149" name="Google Shape;149;p23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3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inhoud" type="obj">
  <p:cSld name="OBJECT">
    <p:bg>
      <p:bgPr>
        <a:solidFill>
          <a:schemeClr val="accent5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1"/>
          <p:cNvSpPr txBox="1"/>
          <p:nvPr>
            <p:ph idx="1" type="body"/>
          </p:nvPr>
        </p:nvSpPr>
        <p:spPr>
          <a:xfrm>
            <a:off x="484632" y="1810512"/>
            <a:ext cx="11000232" cy="4160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" name="Google Shape;154;p21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155" name="Google Shape;155;p21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1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x8" showMasterSp="0">
  <p:cSld name="Team x8">
    <p:bg>
      <p:bgPr>
        <a:solidFill>
          <a:schemeClr val="accent2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/>
          <p:nvPr/>
        </p:nvSpPr>
        <p:spPr>
          <a:xfrm>
            <a:off x="663551" y="1967633"/>
            <a:ext cx="2543865" cy="2085433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9" name="Google Shape;159;p24"/>
          <p:cNvSpPr/>
          <p:nvPr/>
        </p:nvSpPr>
        <p:spPr>
          <a:xfrm>
            <a:off x="663550" y="4337851"/>
            <a:ext cx="2543865" cy="2085433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0" name="Google Shape;160;p24"/>
          <p:cNvSpPr/>
          <p:nvPr/>
        </p:nvSpPr>
        <p:spPr>
          <a:xfrm>
            <a:off x="3509629" y="1967633"/>
            <a:ext cx="2543865" cy="2085433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1" name="Google Shape;161;p24"/>
          <p:cNvSpPr/>
          <p:nvPr/>
        </p:nvSpPr>
        <p:spPr>
          <a:xfrm>
            <a:off x="3509628" y="4337851"/>
            <a:ext cx="2543865" cy="2085433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2" name="Google Shape;162;p24"/>
          <p:cNvSpPr/>
          <p:nvPr/>
        </p:nvSpPr>
        <p:spPr>
          <a:xfrm>
            <a:off x="6355709" y="1965287"/>
            <a:ext cx="2543865" cy="2085433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3" name="Google Shape;163;p24"/>
          <p:cNvSpPr/>
          <p:nvPr/>
        </p:nvSpPr>
        <p:spPr>
          <a:xfrm>
            <a:off x="6355708" y="4335505"/>
            <a:ext cx="2543865" cy="2085433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4" name="Google Shape;164;p24"/>
          <p:cNvSpPr/>
          <p:nvPr/>
        </p:nvSpPr>
        <p:spPr>
          <a:xfrm>
            <a:off x="9201787" y="1965287"/>
            <a:ext cx="2543865" cy="2085433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5" name="Google Shape;165;p24"/>
          <p:cNvSpPr/>
          <p:nvPr/>
        </p:nvSpPr>
        <p:spPr>
          <a:xfrm>
            <a:off x="9201786" y="4335505"/>
            <a:ext cx="2543865" cy="2085433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6" name="Google Shape;166;p24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24"/>
          <p:cNvSpPr txBox="1"/>
          <p:nvPr>
            <p:ph idx="1" type="body"/>
          </p:nvPr>
        </p:nvSpPr>
        <p:spPr>
          <a:xfrm>
            <a:off x="565816" y="1865376"/>
            <a:ext cx="2514600" cy="208483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149045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" name="Google Shape;168;p24"/>
          <p:cNvSpPr/>
          <p:nvPr>
            <p:ph idx="2" type="pic"/>
          </p:nvPr>
        </p:nvSpPr>
        <p:spPr>
          <a:xfrm>
            <a:off x="579532" y="1874520"/>
            <a:ext cx="2487168" cy="128016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24"/>
          <p:cNvSpPr txBox="1"/>
          <p:nvPr>
            <p:ph idx="3" type="body"/>
          </p:nvPr>
        </p:nvSpPr>
        <p:spPr>
          <a:xfrm>
            <a:off x="580220" y="3584901"/>
            <a:ext cx="2514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24"/>
          <p:cNvSpPr txBox="1"/>
          <p:nvPr>
            <p:ph idx="4" type="body"/>
          </p:nvPr>
        </p:nvSpPr>
        <p:spPr>
          <a:xfrm>
            <a:off x="565816" y="4242816"/>
            <a:ext cx="2514600" cy="208483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149045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24"/>
          <p:cNvSpPr/>
          <p:nvPr>
            <p:ph idx="5" type="pic"/>
          </p:nvPr>
        </p:nvSpPr>
        <p:spPr>
          <a:xfrm>
            <a:off x="579532" y="4242816"/>
            <a:ext cx="2487168" cy="128016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p24"/>
          <p:cNvSpPr txBox="1"/>
          <p:nvPr>
            <p:ph idx="6" type="body"/>
          </p:nvPr>
        </p:nvSpPr>
        <p:spPr>
          <a:xfrm>
            <a:off x="580220" y="5947269"/>
            <a:ext cx="2514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" name="Google Shape;173;p24"/>
          <p:cNvSpPr txBox="1"/>
          <p:nvPr>
            <p:ph idx="7" type="body"/>
          </p:nvPr>
        </p:nvSpPr>
        <p:spPr>
          <a:xfrm>
            <a:off x="3419856" y="1865376"/>
            <a:ext cx="2514600" cy="208483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149045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" name="Google Shape;174;p24"/>
          <p:cNvSpPr/>
          <p:nvPr>
            <p:ph idx="8" type="pic"/>
          </p:nvPr>
        </p:nvSpPr>
        <p:spPr>
          <a:xfrm>
            <a:off x="3433572" y="1874520"/>
            <a:ext cx="2487168" cy="128016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24"/>
          <p:cNvSpPr txBox="1"/>
          <p:nvPr>
            <p:ph idx="9" type="body"/>
          </p:nvPr>
        </p:nvSpPr>
        <p:spPr>
          <a:xfrm>
            <a:off x="3419856" y="3584901"/>
            <a:ext cx="2514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" name="Google Shape;176;p24"/>
          <p:cNvSpPr txBox="1"/>
          <p:nvPr>
            <p:ph idx="13" type="body"/>
          </p:nvPr>
        </p:nvSpPr>
        <p:spPr>
          <a:xfrm>
            <a:off x="3419856" y="4242816"/>
            <a:ext cx="2514600" cy="208483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149045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" name="Google Shape;177;p24"/>
          <p:cNvSpPr/>
          <p:nvPr>
            <p:ph idx="14" type="pic"/>
          </p:nvPr>
        </p:nvSpPr>
        <p:spPr>
          <a:xfrm>
            <a:off x="3433572" y="4242816"/>
            <a:ext cx="2487168" cy="128016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24"/>
          <p:cNvSpPr txBox="1"/>
          <p:nvPr>
            <p:ph idx="15" type="body"/>
          </p:nvPr>
        </p:nvSpPr>
        <p:spPr>
          <a:xfrm>
            <a:off x="3419856" y="5947269"/>
            <a:ext cx="2514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24"/>
          <p:cNvSpPr txBox="1"/>
          <p:nvPr>
            <p:ph idx="16" type="body"/>
          </p:nvPr>
        </p:nvSpPr>
        <p:spPr>
          <a:xfrm>
            <a:off x="6263640" y="1865376"/>
            <a:ext cx="2514600" cy="208483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149045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" name="Google Shape;180;p24"/>
          <p:cNvSpPr/>
          <p:nvPr>
            <p:ph idx="17" type="pic"/>
          </p:nvPr>
        </p:nvSpPr>
        <p:spPr>
          <a:xfrm>
            <a:off x="6277356" y="1874520"/>
            <a:ext cx="2487168" cy="128016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24"/>
          <p:cNvSpPr txBox="1"/>
          <p:nvPr>
            <p:ph idx="18" type="body"/>
          </p:nvPr>
        </p:nvSpPr>
        <p:spPr>
          <a:xfrm>
            <a:off x="6263640" y="3584901"/>
            <a:ext cx="2514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" name="Google Shape;182;p24"/>
          <p:cNvSpPr txBox="1"/>
          <p:nvPr>
            <p:ph idx="19" type="body"/>
          </p:nvPr>
        </p:nvSpPr>
        <p:spPr>
          <a:xfrm>
            <a:off x="6263640" y="4242816"/>
            <a:ext cx="2514600" cy="208483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149045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" name="Google Shape;183;p24"/>
          <p:cNvSpPr/>
          <p:nvPr>
            <p:ph idx="20" type="pic"/>
          </p:nvPr>
        </p:nvSpPr>
        <p:spPr>
          <a:xfrm>
            <a:off x="6277356" y="4242816"/>
            <a:ext cx="2487168" cy="128016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24"/>
          <p:cNvSpPr txBox="1"/>
          <p:nvPr>
            <p:ph idx="21" type="body"/>
          </p:nvPr>
        </p:nvSpPr>
        <p:spPr>
          <a:xfrm>
            <a:off x="6263640" y="5947269"/>
            <a:ext cx="2514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" name="Google Shape;185;p24"/>
          <p:cNvSpPr txBox="1"/>
          <p:nvPr>
            <p:ph idx="22" type="body"/>
          </p:nvPr>
        </p:nvSpPr>
        <p:spPr>
          <a:xfrm>
            <a:off x="9107424" y="1865376"/>
            <a:ext cx="2514600" cy="208483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149045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24"/>
          <p:cNvSpPr/>
          <p:nvPr>
            <p:ph idx="23" type="pic"/>
          </p:nvPr>
        </p:nvSpPr>
        <p:spPr>
          <a:xfrm>
            <a:off x="9121140" y="1874520"/>
            <a:ext cx="2487168" cy="128016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24"/>
          <p:cNvSpPr txBox="1"/>
          <p:nvPr>
            <p:ph idx="24" type="body"/>
          </p:nvPr>
        </p:nvSpPr>
        <p:spPr>
          <a:xfrm>
            <a:off x="9107424" y="3584901"/>
            <a:ext cx="2514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" name="Google Shape;188;p24"/>
          <p:cNvSpPr txBox="1"/>
          <p:nvPr>
            <p:ph idx="25" type="body"/>
          </p:nvPr>
        </p:nvSpPr>
        <p:spPr>
          <a:xfrm>
            <a:off x="9107424" y="4242816"/>
            <a:ext cx="2514600" cy="208483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149045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" name="Google Shape;189;p24"/>
          <p:cNvSpPr/>
          <p:nvPr>
            <p:ph idx="26" type="pic"/>
          </p:nvPr>
        </p:nvSpPr>
        <p:spPr>
          <a:xfrm>
            <a:off x="9121140" y="4242816"/>
            <a:ext cx="2487168" cy="128016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24"/>
          <p:cNvSpPr txBox="1"/>
          <p:nvPr>
            <p:ph idx="27" type="body"/>
          </p:nvPr>
        </p:nvSpPr>
        <p:spPr>
          <a:xfrm>
            <a:off x="9107424" y="5947269"/>
            <a:ext cx="2514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jdlijn" showMasterSp="0">
  <p:cSld name="Tijdlijn">
    <p:bg>
      <p:bgPr>
        <a:solidFill>
          <a:schemeClr val="accent3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"/>
          <p:cNvSpPr/>
          <p:nvPr/>
        </p:nvSpPr>
        <p:spPr>
          <a:xfrm>
            <a:off x="547230" y="1944086"/>
            <a:ext cx="2529083" cy="2529083"/>
          </a:xfrm>
          <a:prstGeom prst="ellipse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3" name="Google Shape;193;p25"/>
          <p:cNvSpPr/>
          <p:nvPr/>
        </p:nvSpPr>
        <p:spPr>
          <a:xfrm>
            <a:off x="4922989" y="1946963"/>
            <a:ext cx="2529083" cy="2529083"/>
          </a:xfrm>
          <a:prstGeom prst="ellipse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4" name="Google Shape;194;p25"/>
          <p:cNvSpPr/>
          <p:nvPr/>
        </p:nvSpPr>
        <p:spPr>
          <a:xfrm>
            <a:off x="9225456" y="1924776"/>
            <a:ext cx="2529083" cy="2529083"/>
          </a:xfrm>
          <a:prstGeom prst="ellipse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5" name="Google Shape;195;p25"/>
          <p:cNvSpPr/>
          <p:nvPr/>
        </p:nvSpPr>
        <p:spPr>
          <a:xfrm>
            <a:off x="2798649" y="3902220"/>
            <a:ext cx="2529083" cy="2529083"/>
          </a:xfrm>
          <a:prstGeom prst="ellipse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6" name="Google Shape;196;p25"/>
          <p:cNvSpPr/>
          <p:nvPr/>
        </p:nvSpPr>
        <p:spPr>
          <a:xfrm>
            <a:off x="7156227" y="3880033"/>
            <a:ext cx="2529083" cy="2529083"/>
          </a:xfrm>
          <a:prstGeom prst="ellipse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7" name="Google Shape;197;p25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25"/>
          <p:cNvSpPr/>
          <p:nvPr>
            <p:ph idx="1" type="body"/>
          </p:nvPr>
        </p:nvSpPr>
        <p:spPr>
          <a:xfrm>
            <a:off x="458788" y="1836534"/>
            <a:ext cx="2528887" cy="2528887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2743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" name="Google Shape;199;p25"/>
          <p:cNvSpPr/>
          <p:nvPr>
            <p:ph idx="2" type="body"/>
          </p:nvPr>
        </p:nvSpPr>
        <p:spPr>
          <a:xfrm>
            <a:off x="4844975" y="1836534"/>
            <a:ext cx="2528887" cy="2528887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2743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25"/>
          <p:cNvSpPr/>
          <p:nvPr>
            <p:ph idx="3" type="body"/>
          </p:nvPr>
        </p:nvSpPr>
        <p:spPr>
          <a:xfrm>
            <a:off x="9137214" y="1836534"/>
            <a:ext cx="2528887" cy="2528887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2743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25"/>
          <p:cNvSpPr/>
          <p:nvPr>
            <p:ph idx="4" type="body"/>
          </p:nvPr>
        </p:nvSpPr>
        <p:spPr>
          <a:xfrm>
            <a:off x="2710407" y="3813978"/>
            <a:ext cx="2528887" cy="2528887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2743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" name="Google Shape;202;p25"/>
          <p:cNvSpPr/>
          <p:nvPr>
            <p:ph idx="5" type="body"/>
          </p:nvPr>
        </p:nvSpPr>
        <p:spPr>
          <a:xfrm>
            <a:off x="7067985" y="3813978"/>
            <a:ext cx="2528887" cy="2528887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2743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>
  <p:cSld name="Vergelijking">
    <p:bg>
      <p:bgPr>
        <a:solidFill>
          <a:schemeClr val="accent5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/>
          <p:nvPr/>
        </p:nvSpPr>
        <p:spPr>
          <a:xfrm>
            <a:off x="1043969" y="2096168"/>
            <a:ext cx="10271731" cy="1505316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5" name="Google Shape;205;p26"/>
          <p:cNvSpPr/>
          <p:nvPr/>
        </p:nvSpPr>
        <p:spPr>
          <a:xfrm>
            <a:off x="1043969" y="4160972"/>
            <a:ext cx="10271731" cy="1505316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6" name="Google Shape;206;p26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26"/>
          <p:cNvSpPr txBox="1"/>
          <p:nvPr>
            <p:ph idx="1" type="body"/>
          </p:nvPr>
        </p:nvSpPr>
        <p:spPr>
          <a:xfrm>
            <a:off x="892795" y="1920319"/>
            <a:ext cx="10268712" cy="1505315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896100" spcFirstLastPara="1" rIns="64922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8" name="Google Shape;208;p26"/>
          <p:cNvSpPr txBox="1"/>
          <p:nvPr>
            <p:ph idx="2" type="body"/>
          </p:nvPr>
        </p:nvSpPr>
        <p:spPr>
          <a:xfrm>
            <a:off x="4645152" y="2007884"/>
            <a:ext cx="6408671" cy="13301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600"/>
            </a:lvl1pPr>
            <a:lvl2pPr indent="-2730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1400"/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1200"/>
            </a:lvl3pPr>
            <a:lvl4pPr indent="-263525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4pPr>
            <a:lvl5pPr indent="-26352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" name="Google Shape;209;p26"/>
          <p:cNvSpPr txBox="1"/>
          <p:nvPr>
            <p:ph idx="3" type="body"/>
          </p:nvPr>
        </p:nvSpPr>
        <p:spPr>
          <a:xfrm>
            <a:off x="892795" y="4005858"/>
            <a:ext cx="10268712" cy="1505315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896100" spcFirstLastPara="1" rIns="64922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10" name="Google Shape;210;p26"/>
          <p:cNvSpPr txBox="1"/>
          <p:nvPr>
            <p:ph idx="4" type="body"/>
          </p:nvPr>
        </p:nvSpPr>
        <p:spPr>
          <a:xfrm>
            <a:off x="4645152" y="4093420"/>
            <a:ext cx="6408671" cy="13301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600"/>
            </a:lvl1pPr>
            <a:lvl2pPr indent="-2730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1400"/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1200"/>
            </a:lvl3pPr>
            <a:lvl4pPr indent="-263525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4pPr>
            <a:lvl5pPr indent="-26352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" name="Google Shape;211;p26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212" name="Google Shape;212;p26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26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ee, inhoud">
  <p:cSld name="Twee, inhoud">
    <p:bg>
      <p:bgPr>
        <a:solidFill>
          <a:schemeClr val="accent4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27"/>
          <p:cNvSpPr/>
          <p:nvPr/>
        </p:nvSpPr>
        <p:spPr>
          <a:xfrm>
            <a:off x="6481182" y="2106081"/>
            <a:ext cx="5056632" cy="3987012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7" name="Google Shape;217;p27"/>
          <p:cNvSpPr/>
          <p:nvPr/>
        </p:nvSpPr>
        <p:spPr>
          <a:xfrm>
            <a:off x="808072" y="2106081"/>
            <a:ext cx="5054248" cy="3987012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8" name="Google Shape;218;p27"/>
          <p:cNvSpPr txBox="1"/>
          <p:nvPr>
            <p:ph idx="1" type="body"/>
          </p:nvPr>
        </p:nvSpPr>
        <p:spPr>
          <a:xfrm>
            <a:off x="685800" y="1956816"/>
            <a:ext cx="5048882" cy="3986784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320025" spcFirstLastPara="1" rIns="91425" wrap="square" tIns="5029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" name="Google Shape;219;p27"/>
          <p:cNvSpPr txBox="1"/>
          <p:nvPr>
            <p:ph idx="2" type="body"/>
          </p:nvPr>
        </p:nvSpPr>
        <p:spPr>
          <a:xfrm>
            <a:off x="932688" y="2944368"/>
            <a:ext cx="4604512" cy="2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600"/>
            </a:lvl1pPr>
            <a:lvl2pPr indent="-2730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1400"/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1200"/>
            </a:lvl3pPr>
            <a:lvl4pPr indent="-263525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4pPr>
            <a:lvl5pPr indent="-26352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p27"/>
          <p:cNvSpPr txBox="1"/>
          <p:nvPr>
            <p:ph idx="3" type="body"/>
          </p:nvPr>
        </p:nvSpPr>
        <p:spPr>
          <a:xfrm>
            <a:off x="6358128" y="1956816"/>
            <a:ext cx="5047488" cy="3986784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320025" spcFirstLastPara="1" rIns="91425" wrap="square" tIns="5029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" name="Google Shape;221;p27"/>
          <p:cNvSpPr txBox="1"/>
          <p:nvPr>
            <p:ph idx="4" type="body"/>
          </p:nvPr>
        </p:nvSpPr>
        <p:spPr>
          <a:xfrm>
            <a:off x="6600154" y="2944368"/>
            <a:ext cx="4608576" cy="2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600"/>
            </a:lvl1pPr>
            <a:lvl2pPr indent="-2730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1400"/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1200"/>
            </a:lvl3pPr>
            <a:lvl4pPr indent="-263525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4pPr>
            <a:lvl5pPr indent="-26352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2" name="Google Shape;222;p27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223" name="Google Shape;223;p27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27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rie inhoud">
  <p:cSld name="Drie inhoud">
    <p:bg>
      <p:bgPr>
        <a:solidFill>
          <a:schemeClr val="accent4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28"/>
          <p:cNvSpPr/>
          <p:nvPr/>
        </p:nvSpPr>
        <p:spPr>
          <a:xfrm>
            <a:off x="8370942" y="2106081"/>
            <a:ext cx="3249570" cy="3987012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28" name="Google Shape;228;p28"/>
          <p:cNvSpPr/>
          <p:nvPr/>
        </p:nvSpPr>
        <p:spPr>
          <a:xfrm>
            <a:off x="4599233" y="2106081"/>
            <a:ext cx="3249570" cy="3987012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29" name="Google Shape;229;p28"/>
          <p:cNvSpPr/>
          <p:nvPr/>
        </p:nvSpPr>
        <p:spPr>
          <a:xfrm>
            <a:off x="808072" y="2106081"/>
            <a:ext cx="3249570" cy="3987012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0" name="Google Shape;230;p28"/>
          <p:cNvSpPr txBox="1"/>
          <p:nvPr>
            <p:ph idx="1" type="body"/>
          </p:nvPr>
        </p:nvSpPr>
        <p:spPr>
          <a:xfrm>
            <a:off x="685800" y="1956816"/>
            <a:ext cx="3246120" cy="3986784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320025" spcFirstLastPara="1" rIns="91425" wrap="square" tIns="5029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" name="Google Shape;231;p28"/>
          <p:cNvSpPr txBox="1"/>
          <p:nvPr>
            <p:ph idx="2" type="body"/>
          </p:nvPr>
        </p:nvSpPr>
        <p:spPr>
          <a:xfrm>
            <a:off x="932688" y="2944368"/>
            <a:ext cx="2743200" cy="2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600"/>
            </a:lvl1pPr>
            <a:lvl2pPr indent="-2730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1400"/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1200"/>
            </a:lvl3pPr>
            <a:lvl4pPr indent="-263525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4pPr>
            <a:lvl5pPr indent="-26352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28"/>
          <p:cNvSpPr txBox="1"/>
          <p:nvPr>
            <p:ph idx="3" type="body"/>
          </p:nvPr>
        </p:nvSpPr>
        <p:spPr>
          <a:xfrm>
            <a:off x="4480560" y="1956816"/>
            <a:ext cx="3246120" cy="3986784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320025" spcFirstLastPara="1" rIns="91425" wrap="square" tIns="5029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" name="Google Shape;233;p28"/>
          <p:cNvSpPr txBox="1"/>
          <p:nvPr>
            <p:ph idx="4" type="body"/>
          </p:nvPr>
        </p:nvSpPr>
        <p:spPr>
          <a:xfrm>
            <a:off x="4715873" y="2944368"/>
            <a:ext cx="2743200" cy="2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600"/>
            </a:lvl1pPr>
            <a:lvl2pPr indent="-2730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1400"/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1200"/>
            </a:lvl3pPr>
            <a:lvl4pPr indent="-263525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4pPr>
            <a:lvl5pPr indent="-26352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" name="Google Shape;234;p28"/>
          <p:cNvSpPr txBox="1"/>
          <p:nvPr>
            <p:ph idx="5" type="body"/>
          </p:nvPr>
        </p:nvSpPr>
        <p:spPr>
          <a:xfrm>
            <a:off x="8247888" y="1956816"/>
            <a:ext cx="3246120" cy="3986784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320025" spcFirstLastPara="1" rIns="91425" wrap="square" tIns="5029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" name="Google Shape;235;p28"/>
          <p:cNvSpPr txBox="1"/>
          <p:nvPr>
            <p:ph idx="6" type="body"/>
          </p:nvPr>
        </p:nvSpPr>
        <p:spPr>
          <a:xfrm>
            <a:off x="8489914" y="2944368"/>
            <a:ext cx="2743200" cy="2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600"/>
            </a:lvl1pPr>
            <a:lvl2pPr indent="-2730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1400"/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1200"/>
            </a:lvl3pPr>
            <a:lvl4pPr indent="-263525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4pPr>
            <a:lvl5pPr indent="-26352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5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" name="Google Shape;236;p28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237" name="Google Shape;237;p28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28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jst" showMasterSp="0">
  <p:cSld name="Lijst">
    <p:bg>
      <p:bgPr>
        <a:solidFill>
          <a:schemeClr val="accent4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/>
          <p:nvPr>
            <p:ph type="title"/>
          </p:nvPr>
        </p:nvSpPr>
        <p:spPr>
          <a:xfrm>
            <a:off x="731520" y="1947672"/>
            <a:ext cx="3209544" cy="2862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/>
          <p:nvPr/>
        </p:nvSpPr>
        <p:spPr>
          <a:xfrm>
            <a:off x="5607119" y="347046"/>
            <a:ext cx="6281928" cy="1039748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5607119" y="1623673"/>
            <a:ext cx="6281928" cy="1039748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" name="Google Shape;29;p15"/>
          <p:cNvSpPr/>
          <p:nvPr/>
        </p:nvSpPr>
        <p:spPr>
          <a:xfrm>
            <a:off x="5607119" y="2925956"/>
            <a:ext cx="6281928" cy="1039748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" name="Google Shape;30;p15"/>
          <p:cNvSpPr/>
          <p:nvPr/>
        </p:nvSpPr>
        <p:spPr>
          <a:xfrm>
            <a:off x="5607120" y="4223036"/>
            <a:ext cx="6281928" cy="1039748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" name="Google Shape;31;p15"/>
          <p:cNvSpPr/>
          <p:nvPr/>
        </p:nvSpPr>
        <p:spPr>
          <a:xfrm>
            <a:off x="5607120" y="5519473"/>
            <a:ext cx="6281928" cy="1039748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" name="Google Shape;32;p15"/>
          <p:cNvSpPr/>
          <p:nvPr/>
        </p:nvSpPr>
        <p:spPr>
          <a:xfrm>
            <a:off x="4348745" y="1637743"/>
            <a:ext cx="969865" cy="96986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3" name="Google Shape;33;p15"/>
          <p:cNvSpPr/>
          <p:nvPr/>
        </p:nvSpPr>
        <p:spPr>
          <a:xfrm>
            <a:off x="4348745" y="2927249"/>
            <a:ext cx="969865" cy="96986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4" name="Google Shape;34;p15"/>
          <p:cNvSpPr/>
          <p:nvPr/>
        </p:nvSpPr>
        <p:spPr>
          <a:xfrm>
            <a:off x="4348745" y="4277006"/>
            <a:ext cx="969865" cy="96986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5" name="Google Shape;35;p15"/>
          <p:cNvSpPr/>
          <p:nvPr/>
        </p:nvSpPr>
        <p:spPr>
          <a:xfrm>
            <a:off x="4348745" y="5568541"/>
            <a:ext cx="969865" cy="96986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6" name="Google Shape;36;p15"/>
          <p:cNvSpPr/>
          <p:nvPr/>
        </p:nvSpPr>
        <p:spPr>
          <a:xfrm>
            <a:off x="4348745" y="361116"/>
            <a:ext cx="969865" cy="96986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7" name="Google Shape;37;p15"/>
          <p:cNvSpPr/>
          <p:nvPr/>
        </p:nvSpPr>
        <p:spPr>
          <a:xfrm>
            <a:off x="5512393" y="241430"/>
            <a:ext cx="6281928" cy="1039748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" name="Google Shape;38;p15"/>
          <p:cNvSpPr/>
          <p:nvPr/>
        </p:nvSpPr>
        <p:spPr>
          <a:xfrm>
            <a:off x="5512393" y="1518057"/>
            <a:ext cx="6281928" cy="1039748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" name="Google Shape;39;p15"/>
          <p:cNvSpPr/>
          <p:nvPr/>
        </p:nvSpPr>
        <p:spPr>
          <a:xfrm>
            <a:off x="5512393" y="2807563"/>
            <a:ext cx="6281928" cy="1039748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" name="Google Shape;40;p15"/>
          <p:cNvSpPr/>
          <p:nvPr/>
        </p:nvSpPr>
        <p:spPr>
          <a:xfrm>
            <a:off x="5512394" y="4117420"/>
            <a:ext cx="6281928" cy="1039748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" name="Google Shape;41;p15"/>
          <p:cNvSpPr/>
          <p:nvPr/>
        </p:nvSpPr>
        <p:spPr>
          <a:xfrm>
            <a:off x="5512394" y="5413857"/>
            <a:ext cx="6281928" cy="1039748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" name="Google Shape;42;p15"/>
          <p:cNvSpPr/>
          <p:nvPr/>
        </p:nvSpPr>
        <p:spPr>
          <a:xfrm>
            <a:off x="4290632" y="303003"/>
            <a:ext cx="969865" cy="969865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3" name="Google Shape;43;p15"/>
          <p:cNvSpPr/>
          <p:nvPr/>
        </p:nvSpPr>
        <p:spPr>
          <a:xfrm>
            <a:off x="4290632" y="1579630"/>
            <a:ext cx="969865" cy="969865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4" name="Google Shape;44;p15"/>
          <p:cNvSpPr/>
          <p:nvPr/>
        </p:nvSpPr>
        <p:spPr>
          <a:xfrm>
            <a:off x="4290632" y="2869136"/>
            <a:ext cx="969865" cy="969865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5" name="Google Shape;45;p15"/>
          <p:cNvSpPr/>
          <p:nvPr/>
        </p:nvSpPr>
        <p:spPr>
          <a:xfrm>
            <a:off x="4290632" y="4217824"/>
            <a:ext cx="969865" cy="969865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6" name="Google Shape;46;p15"/>
          <p:cNvSpPr/>
          <p:nvPr/>
        </p:nvSpPr>
        <p:spPr>
          <a:xfrm>
            <a:off x="4290632" y="5510428"/>
            <a:ext cx="969865" cy="969865"/>
          </a:xfrm>
          <a:prstGeom prst="ellipse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7" name="Google Shape;47;p15"/>
          <p:cNvSpPr/>
          <p:nvPr>
            <p:ph idx="2" type="pic"/>
          </p:nvPr>
        </p:nvSpPr>
        <p:spPr>
          <a:xfrm>
            <a:off x="4455524" y="467895"/>
            <a:ext cx="640080" cy="64008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5"/>
          <p:cNvSpPr txBox="1"/>
          <p:nvPr>
            <p:ph idx="1" type="body"/>
          </p:nvPr>
        </p:nvSpPr>
        <p:spPr>
          <a:xfrm>
            <a:off x="5769864" y="457200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3" type="body"/>
          </p:nvPr>
        </p:nvSpPr>
        <p:spPr>
          <a:xfrm>
            <a:off x="5769864" y="780642"/>
            <a:ext cx="50292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5"/>
          <p:cNvSpPr/>
          <p:nvPr>
            <p:ph idx="4" type="pic"/>
          </p:nvPr>
        </p:nvSpPr>
        <p:spPr>
          <a:xfrm>
            <a:off x="4455524" y="1744522"/>
            <a:ext cx="640080" cy="64008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15"/>
          <p:cNvSpPr txBox="1"/>
          <p:nvPr>
            <p:ph idx="5" type="body"/>
          </p:nvPr>
        </p:nvSpPr>
        <p:spPr>
          <a:xfrm>
            <a:off x="5769864" y="1746504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6" type="body"/>
          </p:nvPr>
        </p:nvSpPr>
        <p:spPr>
          <a:xfrm>
            <a:off x="5769864" y="2069946"/>
            <a:ext cx="50292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5"/>
          <p:cNvSpPr/>
          <p:nvPr>
            <p:ph idx="7" type="pic"/>
          </p:nvPr>
        </p:nvSpPr>
        <p:spPr>
          <a:xfrm>
            <a:off x="4455524" y="3034028"/>
            <a:ext cx="640080" cy="64008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5"/>
          <p:cNvSpPr txBox="1"/>
          <p:nvPr>
            <p:ph idx="8" type="body"/>
          </p:nvPr>
        </p:nvSpPr>
        <p:spPr>
          <a:xfrm>
            <a:off x="5769864" y="3035808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9" type="body"/>
          </p:nvPr>
        </p:nvSpPr>
        <p:spPr>
          <a:xfrm>
            <a:off x="5769864" y="3359250"/>
            <a:ext cx="50292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15"/>
          <p:cNvSpPr/>
          <p:nvPr>
            <p:ph idx="13" type="pic"/>
          </p:nvPr>
        </p:nvSpPr>
        <p:spPr>
          <a:xfrm>
            <a:off x="4455524" y="4382716"/>
            <a:ext cx="640080" cy="64008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15"/>
          <p:cNvSpPr txBox="1"/>
          <p:nvPr>
            <p:ph idx="14" type="body"/>
          </p:nvPr>
        </p:nvSpPr>
        <p:spPr>
          <a:xfrm>
            <a:off x="5769864" y="4325112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15"/>
          <p:cNvSpPr txBox="1"/>
          <p:nvPr>
            <p:ph idx="15" type="body"/>
          </p:nvPr>
        </p:nvSpPr>
        <p:spPr>
          <a:xfrm>
            <a:off x="5769864" y="4648554"/>
            <a:ext cx="50292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5"/>
          <p:cNvSpPr/>
          <p:nvPr>
            <p:ph idx="16" type="pic"/>
          </p:nvPr>
        </p:nvSpPr>
        <p:spPr>
          <a:xfrm>
            <a:off x="4455524" y="5675320"/>
            <a:ext cx="640080" cy="64008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15"/>
          <p:cNvSpPr txBox="1"/>
          <p:nvPr>
            <p:ph idx="17" type="body"/>
          </p:nvPr>
        </p:nvSpPr>
        <p:spPr>
          <a:xfrm>
            <a:off x="5769864" y="5614416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8" type="body"/>
          </p:nvPr>
        </p:nvSpPr>
        <p:spPr>
          <a:xfrm>
            <a:off x="5769864" y="5937858"/>
            <a:ext cx="50292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showMasterSp="0">
  <p:cSld name="Sectiekop">
    <p:bg>
      <p:bgPr>
        <a:solidFill>
          <a:schemeClr val="accent4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type="title"/>
          </p:nvPr>
        </p:nvSpPr>
        <p:spPr>
          <a:xfrm>
            <a:off x="731520" y="1947672"/>
            <a:ext cx="3017520" cy="19385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758952" y="4279392"/>
            <a:ext cx="2980944" cy="402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5" name="Google Shape;65;p16"/>
          <p:cNvSpPr/>
          <p:nvPr/>
        </p:nvSpPr>
        <p:spPr>
          <a:xfrm>
            <a:off x="5102241" y="597060"/>
            <a:ext cx="5949692" cy="5949692"/>
          </a:xfrm>
          <a:prstGeom prst="ellipse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6" name="Google Shape;66;p16"/>
          <p:cNvSpPr/>
          <p:nvPr>
            <p:ph idx="2" type="pic"/>
          </p:nvPr>
        </p:nvSpPr>
        <p:spPr>
          <a:xfrm>
            <a:off x="5001768" y="420624"/>
            <a:ext cx="5897880" cy="5897880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showMasterSp="0">
  <p:cSld name="Inhoud met bijschrift">
    <p:bg>
      <p:bgPr>
        <a:solidFill>
          <a:schemeClr val="dk2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/>
          <p:nvPr/>
        </p:nvSpPr>
        <p:spPr>
          <a:xfrm>
            <a:off x="809553" y="1012104"/>
            <a:ext cx="6957749" cy="5061732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9" name="Google Shape;69;p17"/>
          <p:cNvSpPr/>
          <p:nvPr/>
        </p:nvSpPr>
        <p:spPr>
          <a:xfrm>
            <a:off x="600338" y="782757"/>
            <a:ext cx="6957749" cy="506173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70" name="Google Shape;70;p17"/>
          <p:cNvSpPr txBox="1"/>
          <p:nvPr>
            <p:ph type="title"/>
          </p:nvPr>
        </p:nvSpPr>
        <p:spPr>
          <a:xfrm>
            <a:off x="1389888" y="1719072"/>
            <a:ext cx="5038344" cy="1709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/>
          <p:nvPr>
            <p:ph idx="2" type="pic"/>
          </p:nvPr>
        </p:nvSpPr>
        <p:spPr>
          <a:xfrm>
            <a:off x="8296656" y="0"/>
            <a:ext cx="389534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1389888" y="3054096"/>
            <a:ext cx="5010912" cy="2130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3175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984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3" name="Google Shape;73;p17"/>
          <p:cNvCxnSpPr/>
          <p:nvPr/>
        </p:nvCxnSpPr>
        <p:spPr>
          <a:xfrm>
            <a:off x="11276341" y="6528816"/>
            <a:ext cx="9144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39624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grpSp>
        <p:nvGrpSpPr>
          <p:cNvPr id="75" name="Google Shape;75;p17"/>
          <p:cNvGrpSpPr/>
          <p:nvPr/>
        </p:nvGrpSpPr>
        <p:grpSpPr>
          <a:xfrm>
            <a:off x="0" y="6527001"/>
            <a:ext cx="8294153" cy="5617"/>
            <a:chOff x="0" y="6527001"/>
            <a:chExt cx="8294153" cy="5617"/>
          </a:xfrm>
        </p:grpSpPr>
        <p:cxnSp>
          <p:nvCxnSpPr>
            <p:cNvPr id="76" name="Google Shape;76;p17"/>
            <p:cNvCxnSpPr/>
            <p:nvPr/>
          </p:nvCxnSpPr>
          <p:spPr>
            <a:xfrm>
              <a:off x="0" y="6527001"/>
              <a:ext cx="3935513" cy="5617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7" name="Google Shape;77;p17"/>
            <p:cNvCxnSpPr/>
            <p:nvPr/>
          </p:nvCxnSpPr>
          <p:spPr>
            <a:xfrm>
              <a:off x="4358640" y="6527001"/>
              <a:ext cx="3935513" cy="5617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bg>
      <p:bgPr>
        <a:solidFill>
          <a:schemeClr val="accent5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/>
          <p:nvPr/>
        </p:nvSpPr>
        <p:spPr>
          <a:xfrm>
            <a:off x="1072604" y="2550039"/>
            <a:ext cx="1622434" cy="1622434"/>
          </a:xfrm>
          <a:prstGeom prst="ellipse">
            <a:avLst/>
          </a:prstGeom>
          <a:solidFill>
            <a:srgbClr val="CCF2ED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1" name="Google Shape;81;p18"/>
          <p:cNvSpPr/>
          <p:nvPr/>
        </p:nvSpPr>
        <p:spPr>
          <a:xfrm>
            <a:off x="3235665" y="2522510"/>
            <a:ext cx="1622434" cy="1622434"/>
          </a:xfrm>
          <a:prstGeom prst="ellipse">
            <a:avLst/>
          </a:prstGeom>
          <a:solidFill>
            <a:srgbClr val="CCF2ED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2" name="Google Shape;82;p18"/>
          <p:cNvSpPr/>
          <p:nvPr/>
        </p:nvSpPr>
        <p:spPr>
          <a:xfrm>
            <a:off x="5415148" y="2513962"/>
            <a:ext cx="1622434" cy="1622434"/>
          </a:xfrm>
          <a:prstGeom prst="ellipse">
            <a:avLst/>
          </a:prstGeom>
          <a:solidFill>
            <a:srgbClr val="CCF2ED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3" name="Google Shape;83;p18"/>
          <p:cNvSpPr/>
          <p:nvPr/>
        </p:nvSpPr>
        <p:spPr>
          <a:xfrm>
            <a:off x="7530416" y="2524926"/>
            <a:ext cx="1622434" cy="1622434"/>
          </a:xfrm>
          <a:prstGeom prst="ellipse">
            <a:avLst/>
          </a:prstGeom>
          <a:solidFill>
            <a:srgbClr val="CCF2ED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9709899" y="2516378"/>
            <a:ext cx="1622434" cy="1622434"/>
          </a:xfrm>
          <a:prstGeom prst="ellipse">
            <a:avLst/>
          </a:prstGeom>
          <a:solidFill>
            <a:srgbClr val="CCF2ED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5" name="Google Shape;85;p18"/>
          <p:cNvSpPr/>
          <p:nvPr>
            <p:ph idx="1" type="body"/>
          </p:nvPr>
        </p:nvSpPr>
        <p:spPr>
          <a:xfrm>
            <a:off x="986726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8"/>
          <p:cNvSpPr/>
          <p:nvPr>
            <p:ph idx="2" type="body"/>
          </p:nvPr>
        </p:nvSpPr>
        <p:spPr>
          <a:xfrm>
            <a:off x="3154680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/>
          <p:nvPr>
            <p:ph idx="3" type="body"/>
          </p:nvPr>
        </p:nvSpPr>
        <p:spPr>
          <a:xfrm>
            <a:off x="5330952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18"/>
          <p:cNvSpPr/>
          <p:nvPr>
            <p:ph idx="4" type="body"/>
          </p:nvPr>
        </p:nvSpPr>
        <p:spPr>
          <a:xfrm>
            <a:off x="7443216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/>
          <p:nvPr>
            <p:ph idx="5" type="body"/>
          </p:nvPr>
        </p:nvSpPr>
        <p:spPr>
          <a:xfrm>
            <a:off x="9628632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6" type="body"/>
          </p:nvPr>
        </p:nvSpPr>
        <p:spPr>
          <a:xfrm>
            <a:off x="824102" y="4325112"/>
            <a:ext cx="194767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7" type="body"/>
          </p:nvPr>
        </p:nvSpPr>
        <p:spPr>
          <a:xfrm>
            <a:off x="2992056" y="4326702"/>
            <a:ext cx="194767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18"/>
          <p:cNvSpPr txBox="1"/>
          <p:nvPr>
            <p:ph idx="8" type="body"/>
          </p:nvPr>
        </p:nvSpPr>
        <p:spPr>
          <a:xfrm>
            <a:off x="5168328" y="4313642"/>
            <a:ext cx="194767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18"/>
          <p:cNvSpPr txBox="1"/>
          <p:nvPr>
            <p:ph idx="9" type="body"/>
          </p:nvPr>
        </p:nvSpPr>
        <p:spPr>
          <a:xfrm>
            <a:off x="7279858" y="4319944"/>
            <a:ext cx="194767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18"/>
          <p:cNvSpPr txBox="1"/>
          <p:nvPr>
            <p:ph idx="13" type="body"/>
          </p:nvPr>
        </p:nvSpPr>
        <p:spPr>
          <a:xfrm>
            <a:off x="9466008" y="4319944"/>
            <a:ext cx="194767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96" name="Google Shape;96;p18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8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showMasterSp="0">
  <p:cSld name="Afbeelding met bijschrift">
    <p:bg>
      <p:bgPr>
        <a:solidFill>
          <a:schemeClr val="accent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/>
          <p:nvPr/>
        </p:nvSpPr>
        <p:spPr>
          <a:xfrm>
            <a:off x="5400719" y="1198578"/>
            <a:ext cx="6114430" cy="4794575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0" name="Google Shape;100;p19"/>
          <p:cNvSpPr/>
          <p:nvPr/>
        </p:nvSpPr>
        <p:spPr>
          <a:xfrm>
            <a:off x="5196524" y="838200"/>
            <a:ext cx="6114430" cy="4914901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1" name="Google Shape;101;p19"/>
          <p:cNvSpPr txBox="1"/>
          <p:nvPr>
            <p:ph type="title"/>
          </p:nvPr>
        </p:nvSpPr>
        <p:spPr>
          <a:xfrm>
            <a:off x="5978024" y="1783080"/>
            <a:ext cx="4959821" cy="1162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9"/>
          <p:cNvSpPr/>
          <p:nvPr>
            <p:ph idx="2" type="pic"/>
          </p:nvPr>
        </p:nvSpPr>
        <p:spPr>
          <a:xfrm>
            <a:off x="0" y="0"/>
            <a:ext cx="4351128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sp>
      <p:sp>
        <p:nvSpPr>
          <p:cNvPr id="103" name="Google Shape;103;p19"/>
          <p:cNvSpPr txBox="1"/>
          <p:nvPr>
            <p:ph idx="1" type="body"/>
          </p:nvPr>
        </p:nvSpPr>
        <p:spPr>
          <a:xfrm>
            <a:off x="5961888" y="2944368"/>
            <a:ext cx="4818888" cy="2130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3175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indent="-2984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19"/>
          <p:cNvSpPr txBox="1"/>
          <p:nvPr>
            <p:ph idx="12" type="sldNum"/>
          </p:nvPr>
        </p:nvSpPr>
        <p:spPr>
          <a:xfrm>
            <a:off x="8072901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cxnSp>
        <p:nvCxnSpPr>
          <p:cNvPr id="105" name="Google Shape;105;p19"/>
          <p:cNvCxnSpPr/>
          <p:nvPr/>
        </p:nvCxnSpPr>
        <p:spPr>
          <a:xfrm>
            <a:off x="4351128" y="6532618"/>
            <a:ext cx="3693089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6" name="Google Shape;106;p19"/>
          <p:cNvCxnSpPr/>
          <p:nvPr/>
        </p:nvCxnSpPr>
        <p:spPr>
          <a:xfrm>
            <a:off x="8467344" y="6527001"/>
            <a:ext cx="3724656" cy="5617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bg>
      <p:bgPr>
        <a:solidFill>
          <a:schemeClr val="accent5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9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9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110" name="Google Shape;110;p29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9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at">
  <p:cSld name="Citaat">
    <p:bg>
      <p:bgPr>
        <a:solidFill>
          <a:schemeClr val="accent3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/>
          <p:nvPr/>
        </p:nvSpPr>
        <p:spPr>
          <a:xfrm>
            <a:off x="1087280" y="1161412"/>
            <a:ext cx="10221119" cy="4831742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rgbClr val="FAF3D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4" name="Google Shape;114;p22"/>
          <p:cNvSpPr/>
          <p:nvPr/>
        </p:nvSpPr>
        <p:spPr>
          <a:xfrm>
            <a:off x="858371" y="800100"/>
            <a:ext cx="10221119" cy="4953001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5" name="Google Shape;115;p22"/>
          <p:cNvSpPr txBox="1"/>
          <p:nvPr>
            <p:ph type="title"/>
          </p:nvPr>
        </p:nvSpPr>
        <p:spPr>
          <a:xfrm>
            <a:off x="2862072" y="2322576"/>
            <a:ext cx="6473952" cy="19019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1027874" y="809103"/>
            <a:ext cx="1798955" cy="2062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5000"/>
              <a:buNone/>
              <a:defRPr b="1" sz="250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22"/>
          <p:cNvSpPr txBox="1"/>
          <p:nvPr>
            <p:ph idx="2" type="body"/>
          </p:nvPr>
        </p:nvSpPr>
        <p:spPr>
          <a:xfrm>
            <a:off x="2862072" y="4334256"/>
            <a:ext cx="2340864" cy="585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2"/>
          <p:cNvSpPr txBox="1"/>
          <p:nvPr>
            <p:ph idx="3" type="body"/>
          </p:nvPr>
        </p:nvSpPr>
        <p:spPr>
          <a:xfrm>
            <a:off x="9281160" y="3957272"/>
            <a:ext cx="1798955" cy="2062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5000"/>
              <a:buNone/>
              <a:defRPr b="1" sz="250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2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2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2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bg>
      <p:bgPr>
        <a:solidFill>
          <a:schemeClr val="accent4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124" name="Google Shape;124;p30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0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b="0" i="0" sz="6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0" type="dt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cxnSp>
        <p:nvCxnSpPr>
          <p:cNvPr id="15" name="Google Shape;15;p13"/>
          <p:cNvCxnSpPr/>
          <p:nvPr/>
        </p:nvCxnSpPr>
        <p:spPr>
          <a:xfrm>
            <a:off x="0" y="6535885"/>
            <a:ext cx="8382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6" name="Google Shape;16;p13"/>
          <p:cNvCxnSpPr/>
          <p:nvPr/>
        </p:nvCxnSpPr>
        <p:spPr>
          <a:xfrm>
            <a:off x="1205025" y="6535885"/>
            <a:ext cx="416052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7" name="Google Shape;17;p13"/>
          <p:cNvCxnSpPr/>
          <p:nvPr/>
        </p:nvCxnSpPr>
        <p:spPr>
          <a:xfrm>
            <a:off x="6802120" y="6528812"/>
            <a:ext cx="384048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" name="Google Shape;18;p13"/>
          <p:cNvCxnSpPr/>
          <p:nvPr/>
        </p:nvCxnSpPr>
        <p:spPr>
          <a:xfrm>
            <a:off x="11276341" y="6528816"/>
            <a:ext cx="9144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18.png"/><Relationship Id="rId6" Type="http://schemas.openxmlformats.org/officeDocument/2006/relationships/image" Target="../media/image7.png"/><Relationship Id="rId7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5.jpg"/><Relationship Id="rId5" Type="http://schemas.openxmlformats.org/officeDocument/2006/relationships/image" Target="../media/image12.png"/><Relationship Id="rId6" Type="http://schemas.openxmlformats.org/officeDocument/2006/relationships/image" Target="../media/image16.png"/><Relationship Id="rId7" Type="http://schemas.openxmlformats.org/officeDocument/2006/relationships/image" Target="../media/image15.png"/><Relationship Id="rId8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"/>
          <p:cNvSpPr txBox="1"/>
          <p:nvPr>
            <p:ph type="ctrTitle"/>
          </p:nvPr>
        </p:nvSpPr>
        <p:spPr>
          <a:xfrm>
            <a:off x="1463040" y="2240280"/>
            <a:ext cx="4873752" cy="17099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</a:pPr>
            <a:r>
              <a:rPr b="0" i="0" lang="nl-NL" sz="6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Filosofie</a:t>
            </a:r>
            <a:endParaRPr b="0" i="0" sz="6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5" name="Google Shape;245;p1"/>
          <p:cNvSpPr txBox="1"/>
          <p:nvPr>
            <p:ph idx="1" type="subTitle"/>
          </p:nvPr>
        </p:nvSpPr>
        <p:spPr>
          <a:xfrm>
            <a:off x="1463040" y="4014216"/>
            <a:ext cx="487375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54864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nl-NL"/>
              <a:t>Proefles</a:t>
            </a:r>
            <a:endParaRPr/>
          </a:p>
          <a:p>
            <a:pPr indent="0" lvl="0" marL="54864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descr="Filosofie in vogelvlucht: online bij The School of Life Amsterdam" id="246" name="Google Shape;246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0709" r="20709" t="0"/>
          <a:stretch/>
        </p:blipFill>
        <p:spPr>
          <a:xfrm>
            <a:off x="7246779" y="812292"/>
            <a:ext cx="3834628" cy="4928616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7c44b00c25_0_24"/>
          <p:cNvSpPr txBox="1"/>
          <p:nvPr>
            <p:ph type="title"/>
          </p:nvPr>
        </p:nvSpPr>
        <p:spPr>
          <a:xfrm>
            <a:off x="1139952" y="512064"/>
            <a:ext cx="9912000" cy="1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 sz="3000"/>
              <a:t>Wat leer je bij filosofie?</a:t>
            </a:r>
            <a:endParaRPr sz="3000"/>
          </a:p>
        </p:txBody>
      </p:sp>
      <p:sp>
        <p:nvSpPr>
          <p:cNvPr id="342" name="Google Shape;342;g27c44b00c25_0_24"/>
          <p:cNvSpPr txBox="1"/>
          <p:nvPr>
            <p:ph idx="1" type="body"/>
          </p:nvPr>
        </p:nvSpPr>
        <p:spPr>
          <a:xfrm>
            <a:off x="484625" y="1526975"/>
            <a:ext cx="5611500" cy="44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88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</a:pPr>
            <a:r>
              <a:rPr lang="nl-NL" sz="2200"/>
              <a:t> </a:t>
            </a:r>
            <a:endParaRPr/>
          </a:p>
          <a:p>
            <a:pPr indent="-3683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nl-NL" sz="2200"/>
              <a:t>Goed onder woorden brengen wat je denkt 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2200"/>
          </a:p>
          <a:p>
            <a:pPr indent="-3683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nl-NL" sz="2200"/>
              <a:t>Argumenten geven voor wat je vindt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2200"/>
          </a:p>
          <a:p>
            <a:pPr indent="-3683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nl-NL" sz="2200"/>
              <a:t>Luisteren naar wat andere mensen denken en daardoor dingen van meerdere kanten kunnen bekijken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2200"/>
          </a:p>
          <a:p>
            <a:pPr indent="-3683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nl-NL" sz="2200"/>
              <a:t>Betere keuzes maken, bijvoorbeeld bij ethische dilemma’s 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2200"/>
          </a:p>
        </p:txBody>
      </p:sp>
      <p:sp>
        <p:nvSpPr>
          <p:cNvPr id="343" name="Google Shape;343;g27c44b00c25_0_24"/>
          <p:cNvSpPr txBox="1"/>
          <p:nvPr>
            <p:ph idx="12" type="sldNum"/>
          </p:nvPr>
        </p:nvSpPr>
        <p:spPr>
          <a:xfrm>
            <a:off x="838200" y="6400904"/>
            <a:ext cx="365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l-NL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pic>
        <p:nvPicPr>
          <p:cNvPr id="344" name="Google Shape;344;g27c44b00c25_0_24"/>
          <p:cNvPicPr preferRelativeResize="0"/>
          <p:nvPr/>
        </p:nvPicPr>
        <p:blipFill rotWithShape="1">
          <a:blip r:embed="rId3">
            <a:alphaModFix/>
          </a:blip>
          <a:srcRect b="4309" l="12026" r="12427" t="5331"/>
          <a:stretch/>
        </p:blipFill>
        <p:spPr>
          <a:xfrm>
            <a:off x="6266650" y="1128625"/>
            <a:ext cx="5756700" cy="496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df2d06a68d_0_0"/>
          <p:cNvSpPr txBox="1"/>
          <p:nvPr>
            <p:ph type="title"/>
          </p:nvPr>
        </p:nvSpPr>
        <p:spPr>
          <a:xfrm>
            <a:off x="1139952" y="512064"/>
            <a:ext cx="9912000" cy="101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Wat is een goed mens?</a:t>
            </a:r>
            <a:endParaRPr/>
          </a:p>
        </p:txBody>
      </p:sp>
      <p:sp>
        <p:nvSpPr>
          <p:cNvPr id="351" name="Google Shape;351;g2df2d06a68d_0_0"/>
          <p:cNvSpPr txBox="1"/>
          <p:nvPr>
            <p:ph idx="1" type="body"/>
          </p:nvPr>
        </p:nvSpPr>
        <p:spPr>
          <a:xfrm>
            <a:off x="484632" y="1810512"/>
            <a:ext cx="11000100" cy="4160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2df2d06a68d_0_0"/>
          <p:cNvSpPr txBox="1"/>
          <p:nvPr>
            <p:ph idx="12" type="sldNum"/>
          </p:nvPr>
        </p:nvSpPr>
        <p:spPr>
          <a:xfrm>
            <a:off x="838200" y="6400904"/>
            <a:ext cx="365700" cy="2469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"/>
          <p:cNvSpPr txBox="1"/>
          <p:nvPr>
            <p:ph type="title"/>
          </p:nvPr>
        </p:nvSpPr>
        <p:spPr>
          <a:xfrm>
            <a:off x="731520" y="1947672"/>
            <a:ext cx="3017520" cy="19385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br>
              <a:rPr b="0" i="0" lang="nl-NL" sz="5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b="0" i="0" sz="5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3" name="Google Shape;253;p3"/>
          <p:cNvSpPr/>
          <p:nvPr>
            <p:ph idx="1" type="body"/>
          </p:nvPr>
        </p:nvSpPr>
        <p:spPr>
          <a:xfrm>
            <a:off x="365125" y="-25078"/>
            <a:ext cx="5346440" cy="3771993"/>
          </a:xfrm>
          <a:prstGeom prst="cloudCallout">
            <a:avLst>
              <a:gd fmla="val -46856" name="adj1"/>
              <a:gd fmla="val 56551" name="adj2"/>
            </a:avLst>
          </a:prstGeom>
          <a:solidFill>
            <a:srgbClr val="93BECE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</a:pPr>
            <a:r>
              <a:rPr lang="nl-NL" sz="28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Stel…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</a:pPr>
            <a:r>
              <a:rPr lang="nl-NL" sz="28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Er ligt een kind in de vijver. Het kind verdrinkt bijna.</a:t>
            </a:r>
            <a:endParaRPr sz="1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4" name="Google Shape;254;p3"/>
          <p:cNvSpPr txBox="1"/>
          <p:nvPr>
            <p:ph idx="4294967295" type="sldNum"/>
          </p:nvPr>
        </p:nvSpPr>
        <p:spPr>
          <a:xfrm>
            <a:off x="0" y="6400800"/>
            <a:ext cx="3651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b="0" i="0" lang="nl-NL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55" name="Google Shape;25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2384" y="1860919"/>
            <a:ext cx="5032806" cy="3448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6" name="Google Shape;256;p3"/>
          <p:cNvSpPr/>
          <p:nvPr/>
        </p:nvSpPr>
        <p:spPr>
          <a:xfrm>
            <a:off x="587829" y="4443348"/>
            <a:ext cx="4458801" cy="1940957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Gebruik de kaartjes:</a:t>
            </a:r>
            <a:endParaRPr b="0" i="0" sz="1800" u="none" cap="none" strike="noStrik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Groen – ik zou het kind redden</a:t>
            </a:r>
            <a:endParaRPr b="0" i="0" sz="1800" u="none" cap="none" strike="noStrik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nl-NL" sz="18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Rood – ik zou het kind niet redden</a:t>
            </a:r>
            <a:endParaRPr b="0" i="0" sz="1800" u="none" cap="none" strike="noStrik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"/>
          <p:cNvSpPr txBox="1"/>
          <p:nvPr>
            <p:ph type="title"/>
          </p:nvPr>
        </p:nvSpPr>
        <p:spPr>
          <a:xfrm>
            <a:off x="365125" y="1928214"/>
            <a:ext cx="3989770" cy="2862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entury Gothic"/>
              <a:buNone/>
            </a:pPr>
            <a:r>
              <a:rPr lang="nl-NL" sz="4800"/>
              <a:t>Regels tijdens de filosofieles.</a:t>
            </a:r>
            <a:endParaRPr sz="4800"/>
          </a:p>
        </p:txBody>
      </p:sp>
      <p:pic>
        <p:nvPicPr>
          <p:cNvPr id="262" name="Google Shape;262;p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55524" y="467895"/>
            <a:ext cx="64008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"/>
          <p:cNvSpPr txBox="1"/>
          <p:nvPr>
            <p:ph idx="1" type="body"/>
          </p:nvPr>
        </p:nvSpPr>
        <p:spPr>
          <a:xfrm>
            <a:off x="5675886" y="562897"/>
            <a:ext cx="6191982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sz="2400"/>
              <a:t>Je praat alleen als je de bal hebt.</a:t>
            </a:r>
            <a:endParaRPr sz="2400"/>
          </a:p>
        </p:txBody>
      </p:sp>
      <p:pic>
        <p:nvPicPr>
          <p:cNvPr id="264" name="Google Shape;264;p2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4895" y="1700335"/>
            <a:ext cx="812066" cy="812066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"/>
          <p:cNvSpPr txBox="1"/>
          <p:nvPr>
            <p:ph idx="5" type="body"/>
          </p:nvPr>
        </p:nvSpPr>
        <p:spPr>
          <a:xfrm>
            <a:off x="5675886" y="1700335"/>
            <a:ext cx="5782374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sz="2400"/>
              <a:t>Als je de bal niet hebt, dan luister je naar wie de bal wel heeft.</a:t>
            </a:r>
            <a:endParaRPr sz="2400"/>
          </a:p>
        </p:txBody>
      </p:sp>
      <p:pic>
        <p:nvPicPr>
          <p:cNvPr id="266" name="Google Shape;266;p2"/>
          <p:cNvPicPr preferRelativeResize="0"/>
          <p:nvPr>
            <p:ph idx="7" type="pic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55524" y="2978818"/>
            <a:ext cx="696164" cy="696164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"/>
          <p:cNvSpPr txBox="1"/>
          <p:nvPr>
            <p:ph idx="8" type="body"/>
          </p:nvPr>
        </p:nvSpPr>
        <p:spPr>
          <a:xfrm>
            <a:off x="5718847" y="2978818"/>
            <a:ext cx="5586723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sz="2400"/>
              <a:t>Als je de bal wil, dan steek je je hand op.</a:t>
            </a:r>
            <a:endParaRPr sz="2400"/>
          </a:p>
        </p:txBody>
      </p:sp>
      <p:pic>
        <p:nvPicPr>
          <p:cNvPr id="268" name="Google Shape;268;p2"/>
          <p:cNvPicPr preferRelativeResize="0"/>
          <p:nvPr>
            <p:ph idx="13" type="pic"/>
          </p:nvPr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55524" y="4382716"/>
            <a:ext cx="64008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"/>
          <p:cNvSpPr txBox="1"/>
          <p:nvPr>
            <p:ph idx="14" type="body"/>
          </p:nvPr>
        </p:nvSpPr>
        <p:spPr>
          <a:xfrm>
            <a:off x="5718847" y="4285420"/>
            <a:ext cx="5535706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sz="2400"/>
              <a:t>Je kan de bal ook van mij krijgen zonder dat je je hand omhoog had.</a:t>
            </a:r>
            <a:endParaRPr sz="2400"/>
          </a:p>
        </p:txBody>
      </p:sp>
      <p:pic>
        <p:nvPicPr>
          <p:cNvPr id="270" name="Google Shape;270;p2"/>
          <p:cNvPicPr preferRelativeResize="0"/>
          <p:nvPr>
            <p:ph idx="16" type="pic"/>
          </p:nvPr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55524" y="5675320"/>
            <a:ext cx="64008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"/>
          <p:cNvSpPr txBox="1"/>
          <p:nvPr>
            <p:ph idx="17" type="body"/>
          </p:nvPr>
        </p:nvSpPr>
        <p:spPr>
          <a:xfrm>
            <a:off x="5718847" y="5586238"/>
            <a:ext cx="5484689" cy="338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sz="2400"/>
              <a:t>Als ik de bal omhoog doe, word je stil en kijk je naar mij.</a:t>
            </a:r>
            <a:endParaRPr sz="2400"/>
          </a:p>
        </p:txBody>
      </p:sp>
      <p:sp>
        <p:nvSpPr>
          <p:cNvPr id="272" name="Google Shape;272;p2"/>
          <p:cNvSpPr txBox="1"/>
          <p:nvPr>
            <p:ph idx="4294967295" type="sldNum"/>
          </p:nvPr>
        </p:nvSpPr>
        <p:spPr>
          <a:xfrm>
            <a:off x="0" y="6400800"/>
            <a:ext cx="3651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273" name="Google Shape;273;p2"/>
          <p:cNvSpPr txBox="1"/>
          <p:nvPr>
            <p:ph idx="4294967295" type="dt"/>
          </p:nvPr>
        </p:nvSpPr>
        <p:spPr>
          <a:xfrm>
            <a:off x="11552238" y="6400800"/>
            <a:ext cx="639762" cy="247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/>
              <a:t>20XX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"/>
          <p:cNvSpPr txBox="1"/>
          <p:nvPr>
            <p:ph type="title"/>
          </p:nvPr>
        </p:nvSpPr>
        <p:spPr>
          <a:xfrm>
            <a:off x="1315243" y="1274935"/>
            <a:ext cx="5038200" cy="1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</a:pPr>
            <a:r>
              <a:rPr lang="nl-NL"/>
              <a:t>Ronde 1:</a:t>
            </a:r>
            <a:endParaRPr/>
          </a:p>
        </p:txBody>
      </p:sp>
      <p:sp>
        <p:nvSpPr>
          <p:cNvPr id="279" name="Google Shape;279;p4"/>
          <p:cNvSpPr txBox="1"/>
          <p:nvPr>
            <p:ph idx="1" type="body"/>
          </p:nvPr>
        </p:nvSpPr>
        <p:spPr>
          <a:xfrm>
            <a:off x="3664050" y="3733800"/>
            <a:ext cx="35937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54864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b="1" lang="nl-NL" sz="3600"/>
              <a:t>Je staat dichtbij</a:t>
            </a:r>
            <a:endParaRPr b="1" sz="3600"/>
          </a:p>
        </p:txBody>
      </p:sp>
      <p:pic>
        <p:nvPicPr>
          <p:cNvPr id="280" name="Google Shape;280;p4"/>
          <p:cNvPicPr preferRelativeResize="0"/>
          <p:nvPr/>
        </p:nvPicPr>
        <p:blipFill rotWithShape="1">
          <a:blip r:embed="rId3">
            <a:alphaModFix/>
          </a:blip>
          <a:srcRect b="6880" l="10" r="-10" t="0"/>
          <a:stretch/>
        </p:blipFill>
        <p:spPr>
          <a:xfrm>
            <a:off x="1259100" y="2438098"/>
            <a:ext cx="1924375" cy="3205827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"/>
          <p:cNvSpPr txBox="1"/>
          <p:nvPr/>
        </p:nvSpPr>
        <p:spPr>
          <a:xfrm>
            <a:off x="9790750" y="5683975"/>
            <a:ext cx="9813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"/>
          <p:cNvSpPr txBox="1"/>
          <p:nvPr>
            <p:ph type="title"/>
          </p:nvPr>
        </p:nvSpPr>
        <p:spPr>
          <a:xfrm>
            <a:off x="1070575" y="418750"/>
            <a:ext cx="5446500" cy="1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</a:pPr>
            <a:r>
              <a:rPr lang="nl-NL" sz="2400"/>
              <a:t>Ronde 1: </a:t>
            </a:r>
            <a:br>
              <a:rPr lang="nl-NL" sz="4400"/>
            </a:br>
            <a:r>
              <a:rPr lang="nl-NL" sz="3400"/>
              <a:t>Je bent dicht bij.</a:t>
            </a:r>
            <a:endParaRPr sz="3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</a:pPr>
            <a:r>
              <a:rPr lang="nl-NL" sz="3400"/>
              <a:t>Zou jij het kind redden?</a:t>
            </a:r>
            <a:endParaRPr sz="3400"/>
          </a:p>
        </p:txBody>
      </p:sp>
      <p:sp>
        <p:nvSpPr>
          <p:cNvPr id="287" name="Google Shape;287;p5"/>
          <p:cNvSpPr/>
          <p:nvPr>
            <p:ph idx="1" type="body"/>
          </p:nvPr>
        </p:nvSpPr>
        <p:spPr>
          <a:xfrm>
            <a:off x="986726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nl-NL"/>
              <a:t> </a:t>
            </a:r>
            <a:endParaRPr/>
          </a:p>
        </p:txBody>
      </p:sp>
      <p:sp>
        <p:nvSpPr>
          <p:cNvPr id="288" name="Google Shape;288;p5"/>
          <p:cNvSpPr/>
          <p:nvPr>
            <p:ph idx="2" type="body"/>
          </p:nvPr>
        </p:nvSpPr>
        <p:spPr>
          <a:xfrm>
            <a:off x="3154680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nl-NL"/>
              <a:t> </a:t>
            </a:r>
            <a:endParaRPr/>
          </a:p>
        </p:txBody>
      </p:sp>
      <p:sp>
        <p:nvSpPr>
          <p:cNvPr id="289" name="Google Shape;289;p5"/>
          <p:cNvSpPr/>
          <p:nvPr>
            <p:ph idx="3" type="body"/>
          </p:nvPr>
        </p:nvSpPr>
        <p:spPr>
          <a:xfrm>
            <a:off x="5330952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nl-NL"/>
              <a:t> </a:t>
            </a:r>
            <a:endParaRPr/>
          </a:p>
        </p:txBody>
      </p:sp>
      <p:sp>
        <p:nvSpPr>
          <p:cNvPr id="290" name="Google Shape;290;p5"/>
          <p:cNvSpPr/>
          <p:nvPr>
            <p:ph idx="4" type="body"/>
          </p:nvPr>
        </p:nvSpPr>
        <p:spPr>
          <a:xfrm>
            <a:off x="7443216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nl-NL"/>
              <a:t> </a:t>
            </a:r>
            <a:endParaRPr/>
          </a:p>
        </p:txBody>
      </p:sp>
      <p:sp>
        <p:nvSpPr>
          <p:cNvPr id="291" name="Google Shape;291;p5"/>
          <p:cNvSpPr/>
          <p:nvPr>
            <p:ph idx="5" type="body"/>
          </p:nvPr>
        </p:nvSpPr>
        <p:spPr>
          <a:xfrm>
            <a:off x="9628632" y="2441448"/>
            <a:ext cx="1622425" cy="1622425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nl-NL"/>
              <a:t> </a:t>
            </a:r>
            <a:endParaRPr/>
          </a:p>
        </p:txBody>
      </p:sp>
      <p:sp>
        <p:nvSpPr>
          <p:cNvPr id="292" name="Google Shape;292;p5"/>
          <p:cNvSpPr txBox="1"/>
          <p:nvPr>
            <p:ph idx="6" type="body"/>
          </p:nvPr>
        </p:nvSpPr>
        <p:spPr>
          <a:xfrm>
            <a:off x="824102" y="4325112"/>
            <a:ext cx="194767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/>
              <a:t>Je fietst erlangs en ziet het kind verdrinken.</a:t>
            </a:r>
            <a:endParaRPr/>
          </a:p>
        </p:txBody>
      </p:sp>
      <p:sp>
        <p:nvSpPr>
          <p:cNvPr id="293" name="Google Shape;293;p5"/>
          <p:cNvSpPr txBox="1"/>
          <p:nvPr>
            <p:ph idx="7" type="body"/>
          </p:nvPr>
        </p:nvSpPr>
        <p:spPr>
          <a:xfrm>
            <a:off x="2992056" y="4326702"/>
            <a:ext cx="194767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/>
              <a:t>Als je het kind redt…</a:t>
            </a:r>
            <a:endParaRPr/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/>
              <a:t>…kom je te laat voor je werk in de supermarkt.</a:t>
            </a:r>
            <a:endParaRPr/>
          </a:p>
        </p:txBody>
      </p:sp>
      <p:sp>
        <p:nvSpPr>
          <p:cNvPr id="294" name="Google Shape;294;p5"/>
          <p:cNvSpPr txBox="1"/>
          <p:nvPr>
            <p:ph idx="8" type="body"/>
          </p:nvPr>
        </p:nvSpPr>
        <p:spPr>
          <a:xfrm>
            <a:off x="5160010" y="4322326"/>
            <a:ext cx="194767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/>
              <a:t>…gaat je telefoon stuk. Die is net nieuw.</a:t>
            </a:r>
            <a:endParaRPr/>
          </a:p>
        </p:txBody>
      </p:sp>
      <p:sp>
        <p:nvSpPr>
          <p:cNvPr id="295" name="Google Shape;295;p5"/>
          <p:cNvSpPr txBox="1"/>
          <p:nvPr>
            <p:ph idx="9" type="body"/>
          </p:nvPr>
        </p:nvSpPr>
        <p:spPr>
          <a:xfrm>
            <a:off x="7279858" y="4319944"/>
            <a:ext cx="1947672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/>
              <a:t>…kom je te laat voor je eindexamen. Je moet mavo 4 overdoen.</a:t>
            </a:r>
            <a:endParaRPr/>
          </a:p>
        </p:txBody>
      </p:sp>
      <p:sp>
        <p:nvSpPr>
          <p:cNvPr id="296" name="Google Shape;296;p5"/>
          <p:cNvSpPr txBox="1"/>
          <p:nvPr>
            <p:ph idx="13" type="body"/>
          </p:nvPr>
        </p:nvSpPr>
        <p:spPr>
          <a:xfrm>
            <a:off x="9466008" y="4319944"/>
            <a:ext cx="2149758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NL"/>
              <a:t>…loop je een ernstige longontsteking op. Je ligt een half jaar in het ziekenhuis.</a:t>
            </a:r>
            <a:endParaRPr/>
          </a:p>
        </p:txBody>
      </p:sp>
      <p:sp>
        <p:nvSpPr>
          <p:cNvPr id="297" name="Google Shape;297;p5"/>
          <p:cNvSpPr txBox="1"/>
          <p:nvPr>
            <p:ph idx="12" type="sldNum"/>
          </p:nvPr>
        </p:nvSpPr>
        <p:spPr>
          <a:xfrm>
            <a:off x="838200" y="6400904"/>
            <a:ext cx="36576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298" name="Google Shape;29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3960" y="2618476"/>
            <a:ext cx="1268368" cy="1268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79858" y="130629"/>
            <a:ext cx="2855246" cy="195625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3"/>
              </a:srgbClr>
            </a:outerShdw>
          </a:effectLst>
        </p:spPr>
      </p:pic>
      <p:pic>
        <p:nvPicPr>
          <p:cNvPr id="300" name="Google Shape;30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91304" y="2650147"/>
            <a:ext cx="1236697" cy="123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52007" y="2706531"/>
            <a:ext cx="1180313" cy="1180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67416" y="2748154"/>
            <a:ext cx="1040682" cy="1040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886566" y="2650147"/>
            <a:ext cx="1198201" cy="119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6"/>
          <p:cNvSpPr txBox="1"/>
          <p:nvPr>
            <p:ph type="title"/>
          </p:nvPr>
        </p:nvSpPr>
        <p:spPr>
          <a:xfrm>
            <a:off x="1315243" y="1274935"/>
            <a:ext cx="5038344" cy="1709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</a:pPr>
            <a:r>
              <a:rPr lang="nl-NL"/>
              <a:t>Ronde 2:</a:t>
            </a:r>
            <a:endParaRPr/>
          </a:p>
        </p:txBody>
      </p:sp>
      <p:sp>
        <p:nvSpPr>
          <p:cNvPr id="309" name="Google Shape;309;p6"/>
          <p:cNvSpPr txBox="1"/>
          <p:nvPr>
            <p:ph idx="1" type="body"/>
          </p:nvPr>
        </p:nvSpPr>
        <p:spPr>
          <a:xfrm>
            <a:off x="4645374" y="3206175"/>
            <a:ext cx="2202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54864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b="1" lang="nl-NL" sz="3600"/>
              <a:t>Je bent ver weg</a:t>
            </a:r>
            <a:endParaRPr b="1" sz="3600"/>
          </a:p>
        </p:txBody>
      </p:sp>
      <p:pic>
        <p:nvPicPr>
          <p:cNvPr id="310" name="Google Shape;31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189" y="2410911"/>
            <a:ext cx="3160325" cy="316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7"/>
          <p:cNvSpPr txBox="1"/>
          <p:nvPr>
            <p:ph idx="12" type="sldNum"/>
          </p:nvPr>
        </p:nvSpPr>
        <p:spPr>
          <a:xfrm>
            <a:off x="8072901" y="6400904"/>
            <a:ext cx="365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316" name="Google Shape;316;p7"/>
          <p:cNvSpPr txBox="1"/>
          <p:nvPr/>
        </p:nvSpPr>
        <p:spPr>
          <a:xfrm>
            <a:off x="4941800" y="430950"/>
            <a:ext cx="6627900" cy="1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</a:pPr>
            <a:r>
              <a:rPr b="0" i="0" lang="nl-NL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Ronde 2: </a:t>
            </a:r>
            <a:br>
              <a:rPr b="0" i="0" lang="nl-NL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nl-NL" sz="3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 bent ver weg. </a:t>
            </a:r>
            <a:endParaRPr b="0" i="0" sz="3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</a:pPr>
            <a:r>
              <a:rPr b="0" i="0" lang="nl-NL" sz="3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Zou jij het kind redden?</a:t>
            </a:r>
            <a:endParaRPr b="0" i="0" sz="3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7" name="Google Shape;317;p7"/>
          <p:cNvSpPr/>
          <p:nvPr>
            <p:ph idx="2" type="pic"/>
          </p:nvPr>
        </p:nvSpPr>
        <p:spPr>
          <a:xfrm>
            <a:off x="0" y="0"/>
            <a:ext cx="43512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sp>
      <p:sp>
        <p:nvSpPr>
          <p:cNvPr id="318" name="Google Shape;318;p7"/>
          <p:cNvSpPr txBox="1"/>
          <p:nvPr/>
        </p:nvSpPr>
        <p:spPr>
          <a:xfrm>
            <a:off x="5577575" y="2265663"/>
            <a:ext cx="5476500" cy="35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nl-NL" sz="2000" u="none" cap="none" strike="noStrike">
                <a:solidFill>
                  <a:srgbClr val="2E2B2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Je komt thuis van school nadat je ‘s morgens het kind in de vijver hebt gered.</a:t>
            </a:r>
            <a:endParaRPr b="0" i="0" sz="2000" u="none" cap="none" strike="noStrike">
              <a:solidFill>
                <a:srgbClr val="2E2B2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nl-NL" sz="2000" u="none" cap="none" strike="noStrike">
                <a:solidFill>
                  <a:srgbClr val="2E2B2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Je vindt in de brievenbus een flyer met de vraag of je 10 euro wil doneren aan het goede doel.</a:t>
            </a:r>
            <a:endParaRPr b="0" i="0" sz="2000" u="none" cap="none" strike="noStrike">
              <a:solidFill>
                <a:srgbClr val="2E2B2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nl-NL" sz="2000" u="none" cap="none" strike="noStrike">
                <a:solidFill>
                  <a:srgbClr val="2E2B2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Met die 10 euro kan een kind in Afrika eten, en blijven leven. Als je niets doneert, sterft het kind.</a:t>
            </a:r>
            <a:endParaRPr b="0" i="0" sz="2000" u="none" cap="none" strike="noStrike">
              <a:solidFill>
                <a:srgbClr val="2E2B2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2E2B2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Zou je de 10 euro doneren?</a:t>
            </a:r>
            <a:endParaRPr b="1" i="0" sz="2000" u="none" cap="none" strike="noStrike">
              <a:solidFill>
                <a:srgbClr val="2E2B2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2E2B2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nl-NL" sz="2000" u="none" cap="none" strike="noStrike">
                <a:solidFill>
                  <a:srgbClr val="2E2B2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Overleg met degene naast je (2 min)!</a:t>
            </a:r>
            <a:endParaRPr b="0" i="1" sz="2000" u="none" cap="none" strike="noStrike">
              <a:solidFill>
                <a:srgbClr val="2E2B2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19" name="Google Shape;319;p7"/>
          <p:cNvPicPr preferRelativeResize="0"/>
          <p:nvPr/>
        </p:nvPicPr>
        <p:blipFill rotWithShape="1">
          <a:blip r:embed="rId3">
            <a:alphaModFix/>
          </a:blip>
          <a:srcRect b="0" l="57805" r="0" t="0"/>
          <a:stretch/>
        </p:blipFill>
        <p:spPr>
          <a:xfrm>
            <a:off x="15888" y="0"/>
            <a:ext cx="43194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7d4a159b41_0_13"/>
          <p:cNvSpPr txBox="1"/>
          <p:nvPr>
            <p:ph type="title"/>
          </p:nvPr>
        </p:nvSpPr>
        <p:spPr>
          <a:xfrm>
            <a:off x="1139952" y="512064"/>
            <a:ext cx="9912000" cy="1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l-NL" sz="4500"/>
              <a:t>Wat zijn de verschillen tussen Ronde 1 en 2?</a:t>
            </a:r>
            <a:endParaRPr sz="4500"/>
          </a:p>
        </p:txBody>
      </p:sp>
      <p:sp>
        <p:nvSpPr>
          <p:cNvPr id="326" name="Google Shape;326;g27d4a159b41_0_13"/>
          <p:cNvSpPr txBox="1"/>
          <p:nvPr>
            <p:ph idx="12" type="sldNum"/>
          </p:nvPr>
        </p:nvSpPr>
        <p:spPr>
          <a:xfrm>
            <a:off x="838200" y="6400904"/>
            <a:ext cx="365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7c44b00c25_0_0"/>
          <p:cNvSpPr txBox="1"/>
          <p:nvPr>
            <p:ph type="title"/>
          </p:nvPr>
        </p:nvSpPr>
        <p:spPr>
          <a:xfrm>
            <a:off x="1203900" y="838200"/>
            <a:ext cx="9431100" cy="16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nl-NL" sz="3800"/>
              <a:t>Waarom zijn we nu net met filosofie bezig geweest?</a:t>
            </a:r>
            <a:endParaRPr sz="3800"/>
          </a:p>
        </p:txBody>
      </p:sp>
      <p:sp>
        <p:nvSpPr>
          <p:cNvPr id="333" name="Google Shape;333;g27c44b00c25_0_0"/>
          <p:cNvSpPr txBox="1"/>
          <p:nvPr>
            <p:ph idx="12" type="sldNum"/>
          </p:nvPr>
        </p:nvSpPr>
        <p:spPr>
          <a:xfrm>
            <a:off x="838200" y="6400904"/>
            <a:ext cx="365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334" name="Google Shape;334;g27c44b00c25_0_0"/>
          <p:cNvSpPr txBox="1"/>
          <p:nvPr/>
        </p:nvSpPr>
        <p:spPr>
          <a:xfrm>
            <a:off x="1310825" y="2616375"/>
            <a:ext cx="85572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1" lang="nl-NL" sz="25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Filosofie: </a:t>
            </a:r>
            <a:endParaRPr b="0" i="1" sz="25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Open Sans Light"/>
              <a:buChar char="●"/>
            </a:pPr>
            <a:r>
              <a:rPr b="0" i="0" lang="nl-NL" sz="25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vragen waar je verschillend over kan denken</a:t>
            </a:r>
            <a:endParaRPr sz="25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Open Sans Light"/>
              <a:buChar char="●"/>
            </a:pPr>
            <a:r>
              <a:rPr b="0" i="0" lang="nl-NL" sz="25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je moet er zelf over nadenken</a:t>
            </a:r>
            <a:endParaRPr b="0" i="0" sz="25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Open Sans Light"/>
              <a:buChar char="●"/>
            </a:pPr>
            <a:r>
              <a:rPr b="0" i="0" lang="nl-NL" sz="25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je moet er met anderen over praten</a:t>
            </a:r>
            <a:endParaRPr b="0" i="0" sz="25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35" name="Google Shape;335;g27c44b00c25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3775" y="1903000"/>
            <a:ext cx="3328374" cy="332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-thema">
  <a:themeElements>
    <a:clrScheme name="Custom 30">
      <a:dk1>
        <a:srgbClr val="000000"/>
      </a:dk1>
      <a:lt1>
        <a:srgbClr val="FFFFFF"/>
      </a:lt1>
      <a:dk2>
        <a:srgbClr val="264653"/>
      </a:dk2>
      <a:lt2>
        <a:srgbClr val="E7E6E6"/>
      </a:lt2>
      <a:accent1>
        <a:srgbClr val="F3EBE8"/>
      </a:accent1>
      <a:accent2>
        <a:srgbClr val="E9C369"/>
      </a:accent2>
      <a:accent3>
        <a:srgbClr val="2A9D8F"/>
      </a:accent3>
      <a:accent4>
        <a:srgbClr val="F3D6CD"/>
      </a:accent4>
      <a:accent5>
        <a:srgbClr val="F3EBE8"/>
      </a:accent5>
      <a:accent6>
        <a:srgbClr val="60717C"/>
      </a:accent6>
      <a:hlink>
        <a:srgbClr val="828683"/>
      </a:hlink>
      <a:folHlink>
        <a:srgbClr val="D08A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2023-08-31T19:02:56Z</dcterms:created>
  <dc:creator>Eva-Anne Le Coultre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0x0101007F5E183DFC23694E89EB2FA54F64FA58</vt:lpwstr>
  </property>
</Properties>
</file>