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Open Sans Light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  <p:embeddedFont>
      <p:font typeface="Karl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28">
          <p15:clr>
            <a:srgbClr val="A4A3A4"/>
          </p15:clr>
        </p15:guide>
        <p15:guide id="2" pos="6216">
          <p15:clr>
            <a:srgbClr val="A4A3A4"/>
          </p15:clr>
        </p15:guide>
        <p15:guide id="3" pos="1440">
          <p15:clr>
            <a:srgbClr val="A4A3A4"/>
          </p15:clr>
        </p15:guide>
        <p15:guide id="4" orient="horz" pos="2352">
          <p15:clr>
            <a:srgbClr val="A4A3A4"/>
          </p15:clr>
        </p15:guide>
        <p15:guide id="5" orient="horz" pos="936">
          <p15:clr>
            <a:srgbClr val="A4A3A4"/>
          </p15:clr>
        </p15:guide>
        <p15:guide id="6" pos="3840">
          <p15:clr>
            <a:srgbClr val="A4A3A4"/>
          </p15:clr>
        </p15:guide>
        <p15:guide id="7" orient="horz" pos="3144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gSUtLj0L7pCoVNgN7sK0MaIY+0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28" orient="horz"/>
        <p:guide pos="6216"/>
        <p:guide pos="1440"/>
        <p:guide pos="2352" orient="horz"/>
        <p:guide pos="936" orient="horz"/>
        <p:guide pos="3840"/>
        <p:guide pos="314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Italic.fntdata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rla-bold.fntdata"/><Relationship Id="rId25" Type="http://schemas.openxmlformats.org/officeDocument/2006/relationships/font" Target="fonts/Karla-regular.fntdata"/><Relationship Id="rId28" Type="http://schemas.openxmlformats.org/officeDocument/2006/relationships/font" Target="fonts/Karla-boldItalic.fntdata"/><Relationship Id="rId27" Type="http://schemas.openxmlformats.org/officeDocument/2006/relationships/font" Target="fonts/Karl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Light-regular.fntdata"/><Relationship Id="rId16" Type="http://schemas.openxmlformats.org/officeDocument/2006/relationships/slide" Target="slides/slide11.xml"/><Relationship Id="rId19" Type="http://schemas.openxmlformats.org/officeDocument/2006/relationships/font" Target="fonts/OpenSansLight-italic.fntdata"/><Relationship Id="rId18" Type="http://schemas.openxmlformats.org/officeDocument/2006/relationships/font" Target="fonts/OpenSa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7c44b00c25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27c44b00c25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27c44b00c25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df2d06a6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df2d06a6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2df2d06a68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Met deze slide beginnen, meteen kaartjes in hun hand</a:t>
            </a:r>
            <a:endParaRPr/>
          </a:p>
        </p:txBody>
      </p:sp>
      <p:sp>
        <p:nvSpPr>
          <p:cNvPr id="250" name="Google Shape;25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Deze uitprinten en ophangen naast smartboard</a:t>
            </a:r>
            <a:endParaRPr/>
          </a:p>
        </p:txBody>
      </p:sp>
      <p:sp>
        <p:nvSpPr>
          <p:cNvPr id="259" name="Google Shape;2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Als het gesprek op gang komt, bal gooien, naar regels wijzen</a:t>
            </a:r>
            <a:endParaRPr/>
          </a:p>
        </p:txBody>
      </p:sp>
      <p:sp>
        <p:nvSpPr>
          <p:cNvPr id="284" name="Google Shape;2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Alleen de ene vraag van Afrika, nu denken delen uitwisselen (max 2 min met buur), daarbij uitleggen wel steeds doorvragen waarom, net als ik deed in deel 1</a:t>
            </a:r>
            <a:endParaRPr/>
          </a:p>
        </p:txBody>
      </p:sp>
      <p:sp>
        <p:nvSpPr>
          <p:cNvPr id="313" name="Google Shape;3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7d4a159b41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27d4a159b41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hier klassikaal nabespreken van ddu vorige slide, relevante antwoorden op smartboard hier noteren op slide</a:t>
            </a:r>
            <a:endParaRPr/>
          </a:p>
        </p:txBody>
      </p:sp>
      <p:sp>
        <p:nvSpPr>
          <p:cNvPr id="323" name="Google Shape;323;g27d4a159b41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7c44b00c2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27c44b00c2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27c44b00c2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showMasterSp="0">
  <p:cSld name="Titeldia">
    <p:bg>
      <p:bgPr>
        <a:solidFill>
          <a:schemeClr val="accen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21;p14"/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" name="Google Shape;22;p14"/>
          <p:cNvSpPr txBox="1"/>
          <p:nvPr>
            <p:ph type="ctrTitle"/>
          </p:nvPr>
        </p:nvSpPr>
        <p:spPr>
          <a:xfrm>
            <a:off x="1463040" y="2240280"/>
            <a:ext cx="4873752" cy="17099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463040" y="4014216"/>
            <a:ext cx="487375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4"/>
          <p:cNvSpPr/>
          <p:nvPr>
            <p:ph idx="2" type="pic"/>
          </p:nvPr>
        </p:nvSpPr>
        <p:spPr>
          <a:xfrm>
            <a:off x="7246779" y="812292"/>
            <a:ext cx="3834628" cy="492861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bg>
      <p:bgPr>
        <a:solidFill>
          <a:schemeClr val="dk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3"/>
          <p:cNvSpPr/>
          <p:nvPr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565816" y="2193042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3"/>
          <p:cNvSpPr/>
          <p:nvPr>
            <p:ph idx="2" type="pic"/>
          </p:nvPr>
        </p:nvSpPr>
        <p:spPr>
          <a:xfrm>
            <a:off x="579532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23"/>
          <p:cNvSpPr txBox="1"/>
          <p:nvPr>
            <p:ph idx="3" type="body"/>
          </p:nvPr>
        </p:nvSpPr>
        <p:spPr>
          <a:xfrm>
            <a:off x="580220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4" type="body"/>
          </p:nvPr>
        </p:nvSpPr>
        <p:spPr>
          <a:xfrm>
            <a:off x="3419856" y="2193042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3"/>
          <p:cNvSpPr/>
          <p:nvPr>
            <p:ph idx="5" type="pic"/>
          </p:nvPr>
        </p:nvSpPr>
        <p:spPr>
          <a:xfrm>
            <a:off x="3433572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23"/>
          <p:cNvSpPr txBox="1"/>
          <p:nvPr>
            <p:ph idx="6" type="body"/>
          </p:nvPr>
        </p:nvSpPr>
        <p:spPr>
          <a:xfrm>
            <a:off x="3419856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7" type="body"/>
          </p:nvPr>
        </p:nvSpPr>
        <p:spPr>
          <a:xfrm>
            <a:off x="6263640" y="2193042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3"/>
          <p:cNvSpPr/>
          <p:nvPr>
            <p:ph idx="8" type="pic"/>
          </p:nvPr>
        </p:nvSpPr>
        <p:spPr>
          <a:xfrm>
            <a:off x="6277356" y="2193042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3"/>
          <p:cNvSpPr txBox="1"/>
          <p:nvPr>
            <p:ph idx="9" type="body"/>
          </p:nvPr>
        </p:nvSpPr>
        <p:spPr>
          <a:xfrm>
            <a:off x="6263640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3" type="body"/>
          </p:nvPr>
        </p:nvSpPr>
        <p:spPr>
          <a:xfrm>
            <a:off x="9107424" y="2169547"/>
            <a:ext cx="2514600" cy="32004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377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3"/>
          <p:cNvSpPr/>
          <p:nvPr>
            <p:ph idx="14" type="pic"/>
          </p:nvPr>
        </p:nvSpPr>
        <p:spPr>
          <a:xfrm>
            <a:off x="9121140" y="2169547"/>
            <a:ext cx="2487168" cy="21031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3"/>
          <p:cNvSpPr txBox="1"/>
          <p:nvPr>
            <p:ph idx="15" type="body"/>
          </p:nvPr>
        </p:nvSpPr>
        <p:spPr>
          <a:xfrm>
            <a:off x="9107424" y="4846546"/>
            <a:ext cx="25146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4" name="Google Shape;144;p23"/>
          <p:cNvCxnSpPr/>
          <p:nvPr/>
        </p:nvCxnSpPr>
        <p:spPr>
          <a:xfrm>
            <a:off x="0" y="6535885"/>
            <a:ext cx="838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p23"/>
          <p:cNvCxnSpPr/>
          <p:nvPr/>
        </p:nvCxnSpPr>
        <p:spPr>
          <a:xfrm>
            <a:off x="1205025" y="6535885"/>
            <a:ext cx="416052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23"/>
          <p:cNvCxnSpPr/>
          <p:nvPr/>
        </p:nvCxnSpPr>
        <p:spPr>
          <a:xfrm>
            <a:off x="6802120" y="6528812"/>
            <a:ext cx="384048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23"/>
          <p:cNvCxnSpPr/>
          <p:nvPr/>
        </p:nvCxnSpPr>
        <p:spPr>
          <a:xfrm>
            <a:off x="11276341" y="6528816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inhoud" type="obj">
  <p:cSld name="OBJECT">
    <p:bg>
      <p:bgPr>
        <a:solidFill>
          <a:schemeClr val="accent5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484632" y="1810512"/>
            <a:ext cx="11000232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55" name="Google Shape;155;p21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1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 showMasterSp="0">
  <p:cSld name="Team x8">
    <p:bg>
      <p:bgPr>
        <a:solidFill>
          <a:schemeClr val="accen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" name="Google Shape;166;p24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565816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4"/>
          <p:cNvSpPr/>
          <p:nvPr>
            <p:ph idx="2" type="pic"/>
          </p:nvPr>
        </p:nvSpPr>
        <p:spPr>
          <a:xfrm>
            <a:off x="579532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4"/>
          <p:cNvSpPr txBox="1"/>
          <p:nvPr>
            <p:ph idx="3" type="body"/>
          </p:nvPr>
        </p:nvSpPr>
        <p:spPr>
          <a:xfrm>
            <a:off x="580220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4"/>
          <p:cNvSpPr txBox="1"/>
          <p:nvPr>
            <p:ph idx="4" type="body"/>
          </p:nvPr>
        </p:nvSpPr>
        <p:spPr>
          <a:xfrm>
            <a:off x="565816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4"/>
          <p:cNvSpPr/>
          <p:nvPr>
            <p:ph idx="5" type="pic"/>
          </p:nvPr>
        </p:nvSpPr>
        <p:spPr>
          <a:xfrm>
            <a:off x="579532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24"/>
          <p:cNvSpPr txBox="1"/>
          <p:nvPr>
            <p:ph idx="6" type="body"/>
          </p:nvPr>
        </p:nvSpPr>
        <p:spPr>
          <a:xfrm>
            <a:off x="580220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4"/>
          <p:cNvSpPr txBox="1"/>
          <p:nvPr>
            <p:ph idx="7" type="body"/>
          </p:nvPr>
        </p:nvSpPr>
        <p:spPr>
          <a:xfrm>
            <a:off x="3419856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4"/>
          <p:cNvSpPr/>
          <p:nvPr>
            <p:ph idx="8" type="pic"/>
          </p:nvPr>
        </p:nvSpPr>
        <p:spPr>
          <a:xfrm>
            <a:off x="3433572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4"/>
          <p:cNvSpPr txBox="1"/>
          <p:nvPr>
            <p:ph idx="9" type="body"/>
          </p:nvPr>
        </p:nvSpPr>
        <p:spPr>
          <a:xfrm>
            <a:off x="3419856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4"/>
          <p:cNvSpPr txBox="1"/>
          <p:nvPr>
            <p:ph idx="13" type="body"/>
          </p:nvPr>
        </p:nvSpPr>
        <p:spPr>
          <a:xfrm>
            <a:off x="3419856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24"/>
          <p:cNvSpPr/>
          <p:nvPr>
            <p:ph idx="14" type="pic"/>
          </p:nvPr>
        </p:nvSpPr>
        <p:spPr>
          <a:xfrm>
            <a:off x="3433572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4"/>
          <p:cNvSpPr txBox="1"/>
          <p:nvPr>
            <p:ph idx="15" type="body"/>
          </p:nvPr>
        </p:nvSpPr>
        <p:spPr>
          <a:xfrm>
            <a:off x="3419856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6" type="body"/>
          </p:nvPr>
        </p:nvSpPr>
        <p:spPr>
          <a:xfrm>
            <a:off x="6263640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4"/>
          <p:cNvSpPr/>
          <p:nvPr>
            <p:ph idx="17" type="pic"/>
          </p:nvPr>
        </p:nvSpPr>
        <p:spPr>
          <a:xfrm>
            <a:off x="6277356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4"/>
          <p:cNvSpPr txBox="1"/>
          <p:nvPr>
            <p:ph idx="18" type="body"/>
          </p:nvPr>
        </p:nvSpPr>
        <p:spPr>
          <a:xfrm>
            <a:off x="6263640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19" type="body"/>
          </p:nvPr>
        </p:nvSpPr>
        <p:spPr>
          <a:xfrm>
            <a:off x="6263640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4"/>
          <p:cNvSpPr/>
          <p:nvPr>
            <p:ph idx="20" type="pic"/>
          </p:nvPr>
        </p:nvSpPr>
        <p:spPr>
          <a:xfrm>
            <a:off x="6277356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24"/>
          <p:cNvSpPr txBox="1"/>
          <p:nvPr>
            <p:ph idx="21" type="body"/>
          </p:nvPr>
        </p:nvSpPr>
        <p:spPr>
          <a:xfrm>
            <a:off x="6263640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idx="22" type="body"/>
          </p:nvPr>
        </p:nvSpPr>
        <p:spPr>
          <a:xfrm>
            <a:off x="9107424" y="186537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4"/>
          <p:cNvSpPr/>
          <p:nvPr>
            <p:ph idx="23" type="pic"/>
          </p:nvPr>
        </p:nvSpPr>
        <p:spPr>
          <a:xfrm>
            <a:off x="9121140" y="1874520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24"/>
          <p:cNvSpPr txBox="1"/>
          <p:nvPr>
            <p:ph idx="24" type="body"/>
          </p:nvPr>
        </p:nvSpPr>
        <p:spPr>
          <a:xfrm>
            <a:off x="9107424" y="3584901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24"/>
          <p:cNvSpPr txBox="1"/>
          <p:nvPr>
            <p:ph idx="25" type="body"/>
          </p:nvPr>
        </p:nvSpPr>
        <p:spPr>
          <a:xfrm>
            <a:off x="9107424" y="4242816"/>
            <a:ext cx="2514600" cy="20848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149045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24"/>
          <p:cNvSpPr/>
          <p:nvPr>
            <p:ph idx="26" type="pic"/>
          </p:nvPr>
        </p:nvSpPr>
        <p:spPr>
          <a:xfrm>
            <a:off x="9121140" y="4242816"/>
            <a:ext cx="2487168" cy="128016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24"/>
          <p:cNvSpPr txBox="1"/>
          <p:nvPr>
            <p:ph idx="27" type="body"/>
          </p:nvPr>
        </p:nvSpPr>
        <p:spPr>
          <a:xfrm>
            <a:off x="9107424" y="5947269"/>
            <a:ext cx="2514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jdlijn" showMasterSp="0">
  <p:cSld name="Tijdlijn">
    <p:bg>
      <p:bgPr>
        <a:solidFill>
          <a:schemeClr val="accent3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7" name="Google Shape;197;p25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5"/>
          <p:cNvSpPr/>
          <p:nvPr>
            <p:ph idx="1" type="body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25"/>
          <p:cNvSpPr/>
          <p:nvPr>
            <p:ph idx="2" type="body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25"/>
          <p:cNvSpPr/>
          <p:nvPr>
            <p:ph idx="3" type="body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25"/>
          <p:cNvSpPr/>
          <p:nvPr>
            <p:ph idx="4" type="body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25"/>
          <p:cNvSpPr/>
          <p:nvPr>
            <p:ph idx="5" type="body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>
  <p:cSld name="Vergelijking">
    <p:bg>
      <p:bgPr>
        <a:solidFill>
          <a:schemeClr val="accent5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6" name="Google Shape;206;p26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892795" y="1920319"/>
            <a:ext cx="10268712" cy="1505315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896100" spcFirstLastPara="1" rIns="64922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8" name="Google Shape;208;p26"/>
          <p:cNvSpPr txBox="1"/>
          <p:nvPr>
            <p:ph idx="2" type="body"/>
          </p:nvPr>
        </p:nvSpPr>
        <p:spPr>
          <a:xfrm>
            <a:off x="4645152" y="2007884"/>
            <a:ext cx="6408671" cy="1330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26"/>
          <p:cNvSpPr txBox="1"/>
          <p:nvPr>
            <p:ph idx="3" type="body"/>
          </p:nvPr>
        </p:nvSpPr>
        <p:spPr>
          <a:xfrm>
            <a:off x="892795" y="4005858"/>
            <a:ext cx="10268712" cy="1505315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896100" spcFirstLastPara="1" rIns="64922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0" name="Google Shape;210;p26"/>
          <p:cNvSpPr txBox="1"/>
          <p:nvPr>
            <p:ph idx="4" type="body"/>
          </p:nvPr>
        </p:nvSpPr>
        <p:spPr>
          <a:xfrm>
            <a:off x="4645152" y="4093420"/>
            <a:ext cx="6408671" cy="1330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26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12" name="Google Shape;212;p26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6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, inhoud">
  <p:cSld name="Twee, inhoud">
    <p:bg>
      <p:bgPr>
        <a:solidFill>
          <a:schemeClr val="accent4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7"/>
          <p:cNvSpPr/>
          <p:nvPr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685800" y="1956816"/>
            <a:ext cx="5048882" cy="3986784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20025" spcFirstLastPara="1" rIns="91425" wrap="square" tIns="5029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27"/>
          <p:cNvSpPr txBox="1"/>
          <p:nvPr>
            <p:ph idx="2" type="body"/>
          </p:nvPr>
        </p:nvSpPr>
        <p:spPr>
          <a:xfrm>
            <a:off x="932688" y="2944368"/>
            <a:ext cx="4604512" cy="2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27"/>
          <p:cNvSpPr txBox="1"/>
          <p:nvPr>
            <p:ph idx="3" type="body"/>
          </p:nvPr>
        </p:nvSpPr>
        <p:spPr>
          <a:xfrm>
            <a:off x="6358128" y="1956816"/>
            <a:ext cx="5047488" cy="3986784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20025" spcFirstLastPara="1" rIns="91425" wrap="square" tIns="5029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27"/>
          <p:cNvSpPr txBox="1"/>
          <p:nvPr>
            <p:ph idx="4" type="body"/>
          </p:nvPr>
        </p:nvSpPr>
        <p:spPr>
          <a:xfrm>
            <a:off x="6600154" y="2944368"/>
            <a:ext cx="4608576" cy="2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27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23" name="Google Shape;223;p27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7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e inhoud">
  <p:cSld name="Drie inhoud">
    <p:bg>
      <p:bgPr>
        <a:solidFill>
          <a:schemeClr val="accent4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8"/>
          <p:cNvSpPr/>
          <p:nvPr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685800" y="1956816"/>
            <a:ext cx="3246120" cy="3986784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20025" spcFirstLastPara="1" rIns="91425" wrap="square" tIns="5029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28"/>
          <p:cNvSpPr txBox="1"/>
          <p:nvPr>
            <p:ph idx="2" type="body"/>
          </p:nvPr>
        </p:nvSpPr>
        <p:spPr>
          <a:xfrm>
            <a:off x="932688" y="2944368"/>
            <a:ext cx="2743200" cy="2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28"/>
          <p:cNvSpPr txBox="1"/>
          <p:nvPr>
            <p:ph idx="3" type="body"/>
          </p:nvPr>
        </p:nvSpPr>
        <p:spPr>
          <a:xfrm>
            <a:off x="4480560" y="1956816"/>
            <a:ext cx="3246120" cy="3986784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20025" spcFirstLastPara="1" rIns="91425" wrap="square" tIns="5029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28"/>
          <p:cNvSpPr txBox="1"/>
          <p:nvPr>
            <p:ph idx="4" type="body"/>
          </p:nvPr>
        </p:nvSpPr>
        <p:spPr>
          <a:xfrm>
            <a:off x="4715873" y="2944368"/>
            <a:ext cx="2743200" cy="2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28"/>
          <p:cNvSpPr txBox="1"/>
          <p:nvPr>
            <p:ph idx="5" type="body"/>
          </p:nvPr>
        </p:nvSpPr>
        <p:spPr>
          <a:xfrm>
            <a:off x="8247888" y="1956816"/>
            <a:ext cx="3246120" cy="3986784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20025" spcFirstLastPara="1" rIns="91425" wrap="square" tIns="5029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28"/>
          <p:cNvSpPr txBox="1"/>
          <p:nvPr>
            <p:ph idx="6" type="body"/>
          </p:nvPr>
        </p:nvSpPr>
        <p:spPr>
          <a:xfrm>
            <a:off x="8489914" y="2944368"/>
            <a:ext cx="2743200" cy="2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600"/>
            </a:lvl1pPr>
            <a:lvl2pPr indent="-2730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1400"/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1200"/>
            </a:lvl3pPr>
            <a:lvl4pPr indent="-263525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4pPr>
            <a:lvl5pPr indent="-2635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5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28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37" name="Google Shape;237;p28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8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jst" showMasterSp="0">
  <p:cSld name="Lijst">
    <p:bg>
      <p:bgPr>
        <a:solidFill>
          <a:schemeClr val="accent4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731520" y="1947672"/>
            <a:ext cx="3209544" cy="2862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/>
          <p:nvPr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15"/>
          <p:cNvSpPr/>
          <p:nvPr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;p15"/>
          <p:cNvSpPr/>
          <p:nvPr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15"/>
          <p:cNvSpPr/>
          <p:nvPr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" name="Google Shape;33;p15"/>
          <p:cNvSpPr/>
          <p:nvPr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" name="Google Shape;35;p15"/>
          <p:cNvSpPr/>
          <p:nvPr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" name="Google Shape;36;p15"/>
          <p:cNvSpPr/>
          <p:nvPr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" name="Google Shape;37;p15"/>
          <p:cNvSpPr/>
          <p:nvPr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15"/>
          <p:cNvSpPr/>
          <p:nvPr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15"/>
          <p:cNvSpPr/>
          <p:nvPr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15"/>
          <p:cNvSpPr/>
          <p:nvPr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43;p15"/>
          <p:cNvSpPr/>
          <p:nvPr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" name="Google Shape;44;p15"/>
          <p:cNvSpPr/>
          <p:nvPr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45;p15"/>
          <p:cNvSpPr/>
          <p:nvPr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" name="Google Shape;46;p15"/>
          <p:cNvSpPr/>
          <p:nvPr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Google Shape;47;p15"/>
          <p:cNvSpPr/>
          <p:nvPr>
            <p:ph idx="2" type="pic"/>
          </p:nvPr>
        </p:nvSpPr>
        <p:spPr>
          <a:xfrm>
            <a:off x="4455524" y="467895"/>
            <a:ext cx="640080" cy="64008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5769864" y="457200"/>
            <a:ext cx="384048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3" type="body"/>
          </p:nvPr>
        </p:nvSpPr>
        <p:spPr>
          <a:xfrm>
            <a:off x="5769864" y="780642"/>
            <a:ext cx="5029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/>
          <p:nvPr>
            <p:ph idx="4" type="pic"/>
          </p:nvPr>
        </p:nvSpPr>
        <p:spPr>
          <a:xfrm>
            <a:off x="4455524" y="1744522"/>
            <a:ext cx="640080" cy="64008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 txBox="1"/>
          <p:nvPr>
            <p:ph idx="5" type="body"/>
          </p:nvPr>
        </p:nvSpPr>
        <p:spPr>
          <a:xfrm>
            <a:off x="5769864" y="1746504"/>
            <a:ext cx="384048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6" type="body"/>
          </p:nvPr>
        </p:nvSpPr>
        <p:spPr>
          <a:xfrm>
            <a:off x="5769864" y="2069946"/>
            <a:ext cx="5029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5"/>
          <p:cNvSpPr/>
          <p:nvPr>
            <p:ph idx="7" type="pic"/>
          </p:nvPr>
        </p:nvSpPr>
        <p:spPr>
          <a:xfrm>
            <a:off x="4455524" y="3034028"/>
            <a:ext cx="640080" cy="64008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5"/>
          <p:cNvSpPr txBox="1"/>
          <p:nvPr>
            <p:ph idx="8" type="body"/>
          </p:nvPr>
        </p:nvSpPr>
        <p:spPr>
          <a:xfrm>
            <a:off x="5769864" y="3035808"/>
            <a:ext cx="384048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9" type="body"/>
          </p:nvPr>
        </p:nvSpPr>
        <p:spPr>
          <a:xfrm>
            <a:off x="5769864" y="3359250"/>
            <a:ext cx="5029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5"/>
          <p:cNvSpPr/>
          <p:nvPr>
            <p:ph idx="13" type="pic"/>
          </p:nvPr>
        </p:nvSpPr>
        <p:spPr>
          <a:xfrm>
            <a:off x="4455524" y="4382716"/>
            <a:ext cx="640080" cy="64008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5"/>
          <p:cNvSpPr txBox="1"/>
          <p:nvPr>
            <p:ph idx="14" type="body"/>
          </p:nvPr>
        </p:nvSpPr>
        <p:spPr>
          <a:xfrm>
            <a:off x="5769864" y="4325112"/>
            <a:ext cx="384048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5" type="body"/>
          </p:nvPr>
        </p:nvSpPr>
        <p:spPr>
          <a:xfrm>
            <a:off x="5769864" y="4648554"/>
            <a:ext cx="5029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/>
          <p:nvPr>
            <p:ph idx="16" type="pic"/>
          </p:nvPr>
        </p:nvSpPr>
        <p:spPr>
          <a:xfrm>
            <a:off x="4455524" y="5675320"/>
            <a:ext cx="640080" cy="64008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5"/>
          <p:cNvSpPr txBox="1"/>
          <p:nvPr>
            <p:ph idx="17" type="body"/>
          </p:nvPr>
        </p:nvSpPr>
        <p:spPr>
          <a:xfrm>
            <a:off x="5769864" y="5614416"/>
            <a:ext cx="384048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8" type="body"/>
          </p:nvPr>
        </p:nvSpPr>
        <p:spPr>
          <a:xfrm>
            <a:off x="5769864" y="5937858"/>
            <a:ext cx="5029200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showMasterSp="0">
  <p:cSld name="Sectiekop">
    <p:bg>
      <p:bgPr>
        <a:solidFill>
          <a:schemeClr val="accent4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731520" y="1947672"/>
            <a:ext cx="3017520" cy="193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758952" y="4279392"/>
            <a:ext cx="2980944" cy="4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6"/>
          <p:cNvSpPr/>
          <p:nvPr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6" name="Google Shape;66;p16"/>
          <p:cNvSpPr/>
          <p:nvPr>
            <p:ph idx="2" type="pic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showMasterSp="0">
  <p:cSld name="Inhoud met bijschrift"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9" name="Google Shape;69;p17"/>
          <p:cNvSpPr/>
          <p:nvPr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" name="Google Shape;70;p17"/>
          <p:cNvSpPr txBox="1"/>
          <p:nvPr>
            <p:ph type="title"/>
          </p:nvPr>
        </p:nvSpPr>
        <p:spPr>
          <a:xfrm>
            <a:off x="1389888" y="1719072"/>
            <a:ext cx="5038344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/>
          <p:nvPr>
            <p:ph idx="2" type="pic"/>
          </p:nvPr>
        </p:nvSpPr>
        <p:spPr>
          <a:xfrm>
            <a:off x="8296656" y="0"/>
            <a:ext cx="38953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1389888" y="3054096"/>
            <a:ext cx="501091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3" name="Google Shape;73;p17"/>
          <p:cNvCxnSpPr/>
          <p:nvPr/>
        </p:nvCxnSpPr>
        <p:spPr>
          <a:xfrm>
            <a:off x="11276341" y="6528816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39624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grpSp>
        <p:nvGrpSpPr>
          <p:cNvPr id="75" name="Google Shape;75;p17"/>
          <p:cNvGrpSpPr/>
          <p:nvPr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76" name="Google Shape;76;p17"/>
            <p:cNvCxnSpPr/>
            <p:nvPr/>
          </p:nvCxnSpPr>
          <p:spPr>
            <a:xfrm>
              <a:off x="0" y="6527001"/>
              <a:ext cx="3935513" cy="5617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7" name="Google Shape;77;p17"/>
            <p:cNvCxnSpPr/>
            <p:nvPr/>
          </p:nvCxnSpPr>
          <p:spPr>
            <a:xfrm>
              <a:off x="4358640" y="6527001"/>
              <a:ext cx="3935513" cy="5617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solidFill>
          <a:schemeClr val="accent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/>
          <p:nvPr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rgbClr val="CCF2ED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1" name="Google Shape;81;p18"/>
          <p:cNvSpPr/>
          <p:nvPr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rgbClr val="CCF2ED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rgbClr val="CCF2ED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rgbClr val="CCF2ED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4" name="Google Shape;84;p18"/>
          <p:cNvSpPr/>
          <p:nvPr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rgbClr val="CCF2ED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5" name="Google Shape;85;p18"/>
          <p:cNvSpPr/>
          <p:nvPr>
            <p:ph idx="1" type="body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8"/>
          <p:cNvSpPr/>
          <p:nvPr>
            <p:ph idx="2" type="body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8"/>
          <p:cNvSpPr/>
          <p:nvPr>
            <p:ph idx="3" type="body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8"/>
          <p:cNvSpPr/>
          <p:nvPr>
            <p:ph idx="4" type="body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8"/>
          <p:cNvSpPr/>
          <p:nvPr>
            <p:ph idx="5" type="body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6" type="body"/>
          </p:nvPr>
        </p:nvSpPr>
        <p:spPr>
          <a:xfrm>
            <a:off x="824102" y="4325112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7" type="body"/>
          </p:nvPr>
        </p:nvSpPr>
        <p:spPr>
          <a:xfrm>
            <a:off x="2992056" y="4326702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8" type="body"/>
          </p:nvPr>
        </p:nvSpPr>
        <p:spPr>
          <a:xfrm>
            <a:off x="5168328" y="4313642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9" type="body"/>
          </p:nvPr>
        </p:nvSpPr>
        <p:spPr>
          <a:xfrm>
            <a:off x="7279858" y="4319944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3" type="body"/>
          </p:nvPr>
        </p:nvSpPr>
        <p:spPr>
          <a:xfrm>
            <a:off x="9466008" y="4319944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96" name="Google Shape;96;p18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showMasterSp="0">
  <p:cSld name="Afbeelding met bijschrift">
    <p:bg>
      <p:bgPr>
        <a:solidFill>
          <a:schemeClr val="accen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5978024" y="1783080"/>
            <a:ext cx="4959821" cy="116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/>
          <p:nvPr>
            <p:ph idx="2" type="pic"/>
          </p:nvPr>
        </p:nvSpPr>
        <p:spPr>
          <a:xfrm>
            <a:off x="0" y="0"/>
            <a:ext cx="435112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5961888" y="2944368"/>
            <a:ext cx="4818888" cy="213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072901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105" name="Google Shape;105;p19"/>
          <p:cNvCxnSpPr/>
          <p:nvPr/>
        </p:nvCxnSpPr>
        <p:spPr>
          <a:xfrm>
            <a:off x="4351128" y="6532618"/>
            <a:ext cx="3693089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19"/>
          <p:cNvCxnSpPr/>
          <p:nvPr/>
        </p:nvCxnSpPr>
        <p:spPr>
          <a:xfrm>
            <a:off x="8467344" y="6527001"/>
            <a:ext cx="3724656" cy="561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bg>
      <p:bgPr>
        <a:solidFill>
          <a:schemeClr val="accent5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10" name="Google Shape;110;p29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at">
  <p:cSld name="Citaat">
    <p:bg>
      <p:bgPr>
        <a:solidFill>
          <a:schemeClr val="accent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/>
          <p:nvPr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rgbClr val="FAF3D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4" name="Google Shape;114;p22"/>
          <p:cNvSpPr/>
          <p:nvPr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22"/>
          <p:cNvSpPr txBox="1"/>
          <p:nvPr>
            <p:ph type="title"/>
          </p:nvPr>
        </p:nvSpPr>
        <p:spPr>
          <a:xfrm>
            <a:off x="2862072" y="2322576"/>
            <a:ext cx="6473952" cy="1901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1027874" y="809103"/>
            <a:ext cx="1798955" cy="206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0"/>
              <a:buNone/>
              <a:defRPr b="1" sz="25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2862072" y="4334256"/>
            <a:ext cx="2340864" cy="585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3" type="body"/>
          </p:nvPr>
        </p:nvSpPr>
        <p:spPr>
          <a:xfrm>
            <a:off x="9281160" y="3957272"/>
            <a:ext cx="1798955" cy="206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0"/>
              <a:buNone/>
              <a:defRPr b="1" sz="25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bg>
      <p:bgPr>
        <a:solidFill>
          <a:schemeClr val="accent4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24" name="Google Shape;124;p30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b="0" i="0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15" name="Google Shape;15;p13"/>
          <p:cNvCxnSpPr/>
          <p:nvPr/>
        </p:nvCxnSpPr>
        <p:spPr>
          <a:xfrm>
            <a:off x="0" y="6535885"/>
            <a:ext cx="838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" name="Google Shape;16;p13"/>
          <p:cNvCxnSpPr/>
          <p:nvPr/>
        </p:nvCxnSpPr>
        <p:spPr>
          <a:xfrm>
            <a:off x="1205025" y="6535885"/>
            <a:ext cx="416052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13"/>
          <p:cNvCxnSpPr/>
          <p:nvPr/>
        </p:nvCxnSpPr>
        <p:spPr>
          <a:xfrm>
            <a:off x="6802120" y="6528812"/>
            <a:ext cx="384048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13"/>
          <p:cNvCxnSpPr/>
          <p:nvPr/>
        </p:nvCxnSpPr>
        <p:spPr>
          <a:xfrm>
            <a:off x="11276341" y="6528816"/>
            <a:ext cx="914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5.jp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"/>
          <p:cNvSpPr txBox="1"/>
          <p:nvPr>
            <p:ph type="ctrTitle"/>
          </p:nvPr>
        </p:nvSpPr>
        <p:spPr>
          <a:xfrm>
            <a:off x="1463040" y="2240280"/>
            <a:ext cx="4873752" cy="17099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b="0" i="0" lang="nl-NL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Filosofie</a:t>
            </a:r>
            <a:endParaRPr b="0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1"/>
          <p:cNvSpPr txBox="1"/>
          <p:nvPr>
            <p:ph idx="1" type="subTitle"/>
          </p:nvPr>
        </p:nvSpPr>
        <p:spPr>
          <a:xfrm>
            <a:off x="1463040" y="4014216"/>
            <a:ext cx="487375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486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nl-NL"/>
              <a:t>Proefles</a:t>
            </a:r>
            <a:endParaRPr/>
          </a:p>
          <a:p>
            <a:pPr indent="0" lvl="0" marL="5486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Filosofie in vogelvlucht: online bij The School of Life Amsterdam" id="246" name="Google Shape;246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709" r="20709" t="0"/>
          <a:stretch/>
        </p:blipFill>
        <p:spPr>
          <a:xfrm>
            <a:off x="7246779" y="812292"/>
            <a:ext cx="3834628" cy="492861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c44b00c25_0_24"/>
          <p:cNvSpPr txBox="1"/>
          <p:nvPr>
            <p:ph type="title"/>
          </p:nvPr>
        </p:nvSpPr>
        <p:spPr>
          <a:xfrm>
            <a:off x="1139952" y="512064"/>
            <a:ext cx="9912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000"/>
              <a:t>Wat leer je bij filosofie?</a:t>
            </a:r>
            <a:endParaRPr sz="3000"/>
          </a:p>
        </p:txBody>
      </p:sp>
      <p:sp>
        <p:nvSpPr>
          <p:cNvPr id="342" name="Google Shape;342;g27c44b00c25_0_24"/>
          <p:cNvSpPr txBox="1"/>
          <p:nvPr>
            <p:ph idx="1" type="body"/>
          </p:nvPr>
        </p:nvSpPr>
        <p:spPr>
          <a:xfrm>
            <a:off x="484625" y="1526975"/>
            <a:ext cx="5611500" cy="4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8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nl-NL" sz="2200"/>
              <a:t> </a:t>
            </a:r>
            <a:endParaRPr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-NL" sz="2200"/>
              <a:t>Goed onder woorden brengen wat je denkt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-NL" sz="2200"/>
              <a:t>Argumenten geven voor wat je vindt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-NL" sz="2200"/>
              <a:t>Luisteren naar wat andere mensen denken en daardoor dingen van meerdere kanten kunnen bekijken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-NL" sz="2200"/>
              <a:t>Betere keuzes maken, bijvoorbeeld bij ethische dilemma’s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343" name="Google Shape;343;g27c44b00c25_0_24"/>
          <p:cNvSpPr txBox="1"/>
          <p:nvPr>
            <p:ph idx="12" type="sldNum"/>
          </p:nvPr>
        </p:nvSpPr>
        <p:spPr>
          <a:xfrm>
            <a:off x="838200" y="6400904"/>
            <a:ext cx="365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-NL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344" name="Google Shape;344;g27c44b00c25_0_24"/>
          <p:cNvPicPr preferRelativeResize="0"/>
          <p:nvPr/>
        </p:nvPicPr>
        <p:blipFill rotWithShape="1">
          <a:blip r:embed="rId3">
            <a:alphaModFix/>
          </a:blip>
          <a:srcRect b="4309" l="12026" r="12427" t="5331"/>
          <a:stretch/>
        </p:blipFill>
        <p:spPr>
          <a:xfrm>
            <a:off x="6266650" y="1128625"/>
            <a:ext cx="5756700" cy="49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df2d06a68d_0_0"/>
          <p:cNvSpPr txBox="1"/>
          <p:nvPr>
            <p:ph type="title"/>
          </p:nvPr>
        </p:nvSpPr>
        <p:spPr>
          <a:xfrm>
            <a:off x="1139952" y="512064"/>
            <a:ext cx="9912000" cy="101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Wat is een goed mens?</a:t>
            </a:r>
            <a:endParaRPr/>
          </a:p>
        </p:txBody>
      </p:sp>
      <p:sp>
        <p:nvSpPr>
          <p:cNvPr id="351" name="Google Shape;351;g2df2d06a68d_0_0"/>
          <p:cNvSpPr txBox="1"/>
          <p:nvPr>
            <p:ph idx="1" type="body"/>
          </p:nvPr>
        </p:nvSpPr>
        <p:spPr>
          <a:xfrm>
            <a:off x="484632" y="1810512"/>
            <a:ext cx="11000100" cy="416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2df2d06a68d_0_0"/>
          <p:cNvSpPr txBox="1"/>
          <p:nvPr>
            <p:ph idx="12" type="sldNum"/>
          </p:nvPr>
        </p:nvSpPr>
        <p:spPr>
          <a:xfrm>
            <a:off x="838200" y="6400904"/>
            <a:ext cx="365700" cy="246900"/>
          </a:xfrm>
          <a:prstGeom prst="rect">
            <a:avLst/>
          </a:prstGeom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"/>
          <p:cNvSpPr txBox="1"/>
          <p:nvPr>
            <p:ph type="title"/>
          </p:nvPr>
        </p:nvSpPr>
        <p:spPr>
          <a:xfrm>
            <a:off x="731520" y="1947672"/>
            <a:ext cx="3017520" cy="193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br>
              <a:rPr b="0" i="0" lang="nl-NL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5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"/>
          <p:cNvSpPr/>
          <p:nvPr>
            <p:ph idx="1" type="body"/>
          </p:nvPr>
        </p:nvSpPr>
        <p:spPr>
          <a:xfrm>
            <a:off x="365125" y="-25078"/>
            <a:ext cx="5346440" cy="3771993"/>
          </a:xfrm>
          <a:prstGeom prst="cloudCallout">
            <a:avLst>
              <a:gd fmla="val -46856" name="adj1"/>
              <a:gd fmla="val 56551" name="adj2"/>
            </a:avLst>
          </a:prstGeom>
          <a:solidFill>
            <a:srgbClr val="93BECE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nl-NL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Stel…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nl-NL" sz="2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 ligt een kind in de vijver. Het kind verdrinkt bijna.</a:t>
            </a:r>
            <a:endParaRPr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"/>
          <p:cNvSpPr txBox="1"/>
          <p:nvPr>
            <p:ph idx="4294967295" type="sldNum"/>
          </p:nvPr>
        </p:nvSpPr>
        <p:spPr>
          <a:xfrm>
            <a:off x="0" y="6400800"/>
            <a:ext cx="3651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b="0" i="0" lang="nl-NL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2384" y="1860919"/>
            <a:ext cx="5032806" cy="344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6" name="Google Shape;256;p3"/>
          <p:cNvSpPr/>
          <p:nvPr/>
        </p:nvSpPr>
        <p:spPr>
          <a:xfrm>
            <a:off x="587829" y="4443348"/>
            <a:ext cx="4458801" cy="1940957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Gebruik de kaartjes:</a:t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Groen – ik zou het kind redden</a:t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NL" sz="1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Rood – ik zou het kind niet redden</a:t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"/>
          <p:cNvSpPr txBox="1"/>
          <p:nvPr>
            <p:ph type="title"/>
          </p:nvPr>
        </p:nvSpPr>
        <p:spPr>
          <a:xfrm>
            <a:off x="365125" y="1928214"/>
            <a:ext cx="3989770" cy="2862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lang="nl-NL" sz="4800"/>
              <a:t>Regels tijdens de filosofieles.</a:t>
            </a:r>
            <a:endParaRPr sz="4800"/>
          </a:p>
        </p:txBody>
      </p:sp>
      <p:pic>
        <p:nvPicPr>
          <p:cNvPr id="262" name="Google Shape;262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5524" y="467895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"/>
          <p:cNvSpPr txBox="1"/>
          <p:nvPr>
            <p:ph idx="1" type="body"/>
          </p:nvPr>
        </p:nvSpPr>
        <p:spPr>
          <a:xfrm>
            <a:off x="5675886" y="562897"/>
            <a:ext cx="6191982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400"/>
              <a:t>Je praat alleen als je de bal hebt.</a:t>
            </a:r>
            <a:endParaRPr sz="2400"/>
          </a:p>
        </p:txBody>
      </p:sp>
      <p:pic>
        <p:nvPicPr>
          <p:cNvPr id="264" name="Google Shape;264;p2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4895" y="1700335"/>
            <a:ext cx="812066" cy="81206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"/>
          <p:cNvSpPr txBox="1"/>
          <p:nvPr>
            <p:ph idx="5" type="body"/>
          </p:nvPr>
        </p:nvSpPr>
        <p:spPr>
          <a:xfrm>
            <a:off x="5675886" y="1700335"/>
            <a:ext cx="5782374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400"/>
              <a:t>Als je de bal niet hebt, dan luister je naar wie de bal wel heeft.</a:t>
            </a:r>
            <a:endParaRPr sz="2400"/>
          </a:p>
        </p:txBody>
      </p:sp>
      <p:pic>
        <p:nvPicPr>
          <p:cNvPr id="266" name="Google Shape;266;p2"/>
          <p:cNvPicPr preferRelativeResize="0"/>
          <p:nvPr>
            <p:ph idx="7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5524" y="2978818"/>
            <a:ext cx="696164" cy="69616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"/>
          <p:cNvSpPr txBox="1"/>
          <p:nvPr>
            <p:ph idx="8" type="body"/>
          </p:nvPr>
        </p:nvSpPr>
        <p:spPr>
          <a:xfrm>
            <a:off x="5718847" y="2978818"/>
            <a:ext cx="5586723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400"/>
              <a:t>Als je de bal wil, dan steek je je hand op.</a:t>
            </a:r>
            <a:endParaRPr sz="2400"/>
          </a:p>
        </p:txBody>
      </p:sp>
      <p:pic>
        <p:nvPicPr>
          <p:cNvPr id="268" name="Google Shape;268;p2"/>
          <p:cNvPicPr preferRelativeResize="0"/>
          <p:nvPr>
            <p:ph idx="13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5524" y="4382716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"/>
          <p:cNvSpPr txBox="1"/>
          <p:nvPr>
            <p:ph idx="14" type="body"/>
          </p:nvPr>
        </p:nvSpPr>
        <p:spPr>
          <a:xfrm>
            <a:off x="5718847" y="4285420"/>
            <a:ext cx="5535706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400"/>
              <a:t>Je kan de bal ook van mij krijgen zonder dat je je hand omhoog had.</a:t>
            </a:r>
            <a:endParaRPr sz="2400"/>
          </a:p>
        </p:txBody>
      </p:sp>
      <p:pic>
        <p:nvPicPr>
          <p:cNvPr id="270" name="Google Shape;270;p2"/>
          <p:cNvPicPr preferRelativeResize="0"/>
          <p:nvPr>
            <p:ph idx="16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55524" y="56753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"/>
          <p:cNvSpPr txBox="1"/>
          <p:nvPr>
            <p:ph idx="17" type="body"/>
          </p:nvPr>
        </p:nvSpPr>
        <p:spPr>
          <a:xfrm>
            <a:off x="5718847" y="5586238"/>
            <a:ext cx="5484689" cy="338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400"/>
              <a:t>Als ik de bal omhoog doe, word je stil en kijk je naar mij.</a:t>
            </a:r>
            <a:endParaRPr sz="2400"/>
          </a:p>
        </p:txBody>
      </p:sp>
      <p:sp>
        <p:nvSpPr>
          <p:cNvPr id="272" name="Google Shape;272;p2"/>
          <p:cNvSpPr txBox="1"/>
          <p:nvPr>
            <p:ph idx="4294967295" type="sldNum"/>
          </p:nvPr>
        </p:nvSpPr>
        <p:spPr>
          <a:xfrm>
            <a:off x="0" y="6400800"/>
            <a:ext cx="3651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73" name="Google Shape;273;p2"/>
          <p:cNvSpPr txBox="1"/>
          <p:nvPr>
            <p:ph idx="4294967295" type="dt"/>
          </p:nvPr>
        </p:nvSpPr>
        <p:spPr>
          <a:xfrm>
            <a:off x="11552238" y="6400800"/>
            <a:ext cx="6397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20XX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"/>
          <p:cNvSpPr txBox="1"/>
          <p:nvPr>
            <p:ph type="title"/>
          </p:nvPr>
        </p:nvSpPr>
        <p:spPr>
          <a:xfrm>
            <a:off x="1315243" y="1274935"/>
            <a:ext cx="50382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nl-NL"/>
              <a:t>Ronde 1:</a:t>
            </a:r>
            <a:endParaRPr/>
          </a:p>
        </p:txBody>
      </p:sp>
      <p:sp>
        <p:nvSpPr>
          <p:cNvPr id="279" name="Google Shape;279;p4"/>
          <p:cNvSpPr txBox="1"/>
          <p:nvPr>
            <p:ph idx="1" type="body"/>
          </p:nvPr>
        </p:nvSpPr>
        <p:spPr>
          <a:xfrm>
            <a:off x="3664050" y="3733800"/>
            <a:ext cx="35937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486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nl-NL" sz="3600"/>
              <a:t>Je staat dichtbij</a:t>
            </a:r>
            <a:endParaRPr b="1" sz="3600"/>
          </a:p>
        </p:txBody>
      </p:sp>
      <p:pic>
        <p:nvPicPr>
          <p:cNvPr id="280" name="Google Shape;280;p4"/>
          <p:cNvPicPr preferRelativeResize="0"/>
          <p:nvPr/>
        </p:nvPicPr>
        <p:blipFill rotWithShape="1">
          <a:blip r:embed="rId3">
            <a:alphaModFix/>
          </a:blip>
          <a:srcRect b="6880" l="10" r="-10" t="0"/>
          <a:stretch/>
        </p:blipFill>
        <p:spPr>
          <a:xfrm>
            <a:off x="1259100" y="2438098"/>
            <a:ext cx="1924375" cy="320582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 txBox="1"/>
          <p:nvPr/>
        </p:nvSpPr>
        <p:spPr>
          <a:xfrm>
            <a:off x="9790750" y="5683975"/>
            <a:ext cx="9813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"/>
          <p:cNvSpPr txBox="1"/>
          <p:nvPr>
            <p:ph type="title"/>
          </p:nvPr>
        </p:nvSpPr>
        <p:spPr>
          <a:xfrm>
            <a:off x="1070575" y="418750"/>
            <a:ext cx="54465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nl-NL" sz="2400"/>
              <a:t>Ronde 1: </a:t>
            </a:r>
            <a:br>
              <a:rPr lang="nl-NL" sz="4400"/>
            </a:br>
            <a:r>
              <a:rPr lang="nl-NL" sz="3400"/>
              <a:t>Je bent dicht bij.</a:t>
            </a:r>
            <a:endParaRPr sz="3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nl-NL" sz="3400"/>
              <a:t>Zou jij het kind redden?</a:t>
            </a:r>
            <a:endParaRPr sz="3400"/>
          </a:p>
        </p:txBody>
      </p:sp>
      <p:sp>
        <p:nvSpPr>
          <p:cNvPr id="287" name="Google Shape;287;p5"/>
          <p:cNvSpPr/>
          <p:nvPr>
            <p:ph idx="1" type="body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288" name="Google Shape;288;p5"/>
          <p:cNvSpPr/>
          <p:nvPr>
            <p:ph idx="2" type="body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289" name="Google Shape;289;p5"/>
          <p:cNvSpPr/>
          <p:nvPr>
            <p:ph idx="3" type="body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290" name="Google Shape;290;p5"/>
          <p:cNvSpPr/>
          <p:nvPr>
            <p:ph idx="4" type="body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291" name="Google Shape;291;p5"/>
          <p:cNvSpPr/>
          <p:nvPr>
            <p:ph idx="5" type="body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nl-NL"/>
              <a:t> </a:t>
            </a:r>
            <a:endParaRPr/>
          </a:p>
        </p:txBody>
      </p:sp>
      <p:sp>
        <p:nvSpPr>
          <p:cNvPr id="292" name="Google Shape;292;p5"/>
          <p:cNvSpPr txBox="1"/>
          <p:nvPr>
            <p:ph idx="6" type="body"/>
          </p:nvPr>
        </p:nvSpPr>
        <p:spPr>
          <a:xfrm>
            <a:off x="824102" y="4325112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/>
              <a:t>Je fietst erlangs en ziet het kind verdrinken.</a:t>
            </a:r>
            <a:endParaRPr/>
          </a:p>
        </p:txBody>
      </p:sp>
      <p:sp>
        <p:nvSpPr>
          <p:cNvPr id="293" name="Google Shape;293;p5"/>
          <p:cNvSpPr txBox="1"/>
          <p:nvPr>
            <p:ph idx="7" type="body"/>
          </p:nvPr>
        </p:nvSpPr>
        <p:spPr>
          <a:xfrm>
            <a:off x="2992056" y="4326702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/>
              <a:t>Als je het kind redt…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/>
              <a:t>…kom je te laat voor je werk in de supermarkt.</a:t>
            </a:r>
            <a:endParaRPr/>
          </a:p>
        </p:txBody>
      </p:sp>
      <p:sp>
        <p:nvSpPr>
          <p:cNvPr id="294" name="Google Shape;294;p5"/>
          <p:cNvSpPr txBox="1"/>
          <p:nvPr>
            <p:ph idx="8" type="body"/>
          </p:nvPr>
        </p:nvSpPr>
        <p:spPr>
          <a:xfrm>
            <a:off x="5160010" y="4322326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/>
              <a:t>…gaat je telefoon stuk. Die is net nieuw.</a:t>
            </a:r>
            <a:endParaRPr/>
          </a:p>
        </p:txBody>
      </p:sp>
      <p:sp>
        <p:nvSpPr>
          <p:cNvPr id="295" name="Google Shape;295;p5"/>
          <p:cNvSpPr txBox="1"/>
          <p:nvPr>
            <p:ph idx="9" type="body"/>
          </p:nvPr>
        </p:nvSpPr>
        <p:spPr>
          <a:xfrm>
            <a:off x="7279858" y="4319944"/>
            <a:ext cx="1947672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/>
              <a:t>…kom je te laat voor je eindexamen. Je moet mavo 4 overdoen.</a:t>
            </a:r>
            <a:endParaRPr/>
          </a:p>
        </p:txBody>
      </p:sp>
      <p:sp>
        <p:nvSpPr>
          <p:cNvPr id="296" name="Google Shape;296;p5"/>
          <p:cNvSpPr txBox="1"/>
          <p:nvPr>
            <p:ph idx="13" type="body"/>
          </p:nvPr>
        </p:nvSpPr>
        <p:spPr>
          <a:xfrm>
            <a:off x="9466008" y="4319944"/>
            <a:ext cx="2149758" cy="6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/>
              <a:t>…loop je een ernstige longontsteking op. Je ligt een half jaar in het ziekenhuis.</a:t>
            </a:r>
            <a:endParaRPr/>
          </a:p>
        </p:txBody>
      </p:sp>
      <p:sp>
        <p:nvSpPr>
          <p:cNvPr id="297" name="Google Shape;297;p5"/>
          <p:cNvSpPr txBox="1"/>
          <p:nvPr>
            <p:ph idx="12" type="sldNum"/>
          </p:nvPr>
        </p:nvSpPr>
        <p:spPr>
          <a:xfrm>
            <a:off x="838200" y="6400904"/>
            <a:ext cx="36576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98" name="Google Shape;2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960" y="2618476"/>
            <a:ext cx="1268368" cy="126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9858" y="130629"/>
            <a:ext cx="2855246" cy="19562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id="300" name="Google Shape;30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1304" y="2650147"/>
            <a:ext cx="1236697" cy="123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52007" y="2706531"/>
            <a:ext cx="1180313" cy="118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7416" y="2748154"/>
            <a:ext cx="1040682" cy="104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86566" y="2650147"/>
            <a:ext cx="1198201" cy="119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"/>
          <p:cNvSpPr txBox="1"/>
          <p:nvPr>
            <p:ph type="title"/>
          </p:nvPr>
        </p:nvSpPr>
        <p:spPr>
          <a:xfrm>
            <a:off x="1315243" y="1274935"/>
            <a:ext cx="5038344" cy="1709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nl-NL"/>
              <a:t>Ronde 2:</a:t>
            </a:r>
            <a:endParaRPr/>
          </a:p>
        </p:txBody>
      </p:sp>
      <p:sp>
        <p:nvSpPr>
          <p:cNvPr id="309" name="Google Shape;309;p6"/>
          <p:cNvSpPr txBox="1"/>
          <p:nvPr>
            <p:ph idx="1" type="body"/>
          </p:nvPr>
        </p:nvSpPr>
        <p:spPr>
          <a:xfrm>
            <a:off x="4645374" y="3206175"/>
            <a:ext cx="2202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486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nl-NL" sz="3600"/>
              <a:t>Je bent ver weg</a:t>
            </a:r>
            <a:endParaRPr b="1" sz="3600"/>
          </a:p>
        </p:txBody>
      </p:sp>
      <p:pic>
        <p:nvPicPr>
          <p:cNvPr id="310" name="Google Shape;3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189" y="2410911"/>
            <a:ext cx="3160325" cy="31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"/>
          <p:cNvSpPr txBox="1"/>
          <p:nvPr>
            <p:ph idx="12" type="sldNum"/>
          </p:nvPr>
        </p:nvSpPr>
        <p:spPr>
          <a:xfrm>
            <a:off x="8072901" y="6400904"/>
            <a:ext cx="365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16" name="Google Shape;316;p7"/>
          <p:cNvSpPr txBox="1"/>
          <p:nvPr/>
        </p:nvSpPr>
        <p:spPr>
          <a:xfrm>
            <a:off x="4941800" y="430950"/>
            <a:ext cx="66279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Ronde 2: </a:t>
            </a:r>
            <a:br>
              <a:rPr b="0" i="0" lang="nl-NL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nl-NL" sz="3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 bent ver weg. </a:t>
            </a:r>
            <a:endParaRPr b="0" i="0" sz="3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nl-NL" sz="3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Zou jij het kind redden?</a:t>
            </a:r>
            <a:endParaRPr b="0" i="0" sz="3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7"/>
          <p:cNvSpPr/>
          <p:nvPr>
            <p:ph idx="2" type="pic"/>
          </p:nvPr>
        </p:nvSpPr>
        <p:spPr>
          <a:xfrm>
            <a:off x="0" y="0"/>
            <a:ext cx="4351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18" name="Google Shape;318;p7"/>
          <p:cNvSpPr txBox="1"/>
          <p:nvPr/>
        </p:nvSpPr>
        <p:spPr>
          <a:xfrm>
            <a:off x="5577575" y="2265663"/>
            <a:ext cx="54765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nl-NL" sz="2000" u="none" cap="none" strike="noStrike">
                <a:solidFill>
                  <a:srgbClr val="2E2B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Je komt thuis van school nadat je ‘s morgens het kind in de vijver hebt gered.</a:t>
            </a:r>
            <a:endParaRPr b="0" i="0" sz="2000" u="none" cap="none" strike="noStrike">
              <a:solidFill>
                <a:srgbClr val="2E2B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nl-NL" sz="2000" u="none" cap="none" strike="noStrike">
                <a:solidFill>
                  <a:srgbClr val="2E2B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Je vindt in de brievenbus een flyer met de vraag of je 10 euro wil doneren aan het goede doel.</a:t>
            </a:r>
            <a:endParaRPr b="0" i="0" sz="2000" u="none" cap="none" strike="noStrike">
              <a:solidFill>
                <a:srgbClr val="2E2B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nl-NL" sz="2000" u="none" cap="none" strike="noStrike">
                <a:solidFill>
                  <a:srgbClr val="2E2B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 die 10 euro kan een kind in Afrika eten, en blijven leven. Als je niets doneert, sterft het kind.</a:t>
            </a:r>
            <a:endParaRPr b="0" i="0" sz="2000" u="none" cap="none" strike="noStrike">
              <a:solidFill>
                <a:srgbClr val="2E2B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l-NL" sz="2000" u="none" cap="none" strike="noStrike">
                <a:solidFill>
                  <a:srgbClr val="2E2B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Zou je de 10 euro doneren?</a:t>
            </a:r>
            <a:endParaRPr b="1" i="0" sz="2000" u="none" cap="none" strike="noStrike">
              <a:solidFill>
                <a:srgbClr val="2E2B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E2B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nl-NL" sz="2000" u="none" cap="none" strike="noStrike">
                <a:solidFill>
                  <a:srgbClr val="2E2B2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Overleg met degene naast je (2 min)!</a:t>
            </a:r>
            <a:endParaRPr b="0" i="1" sz="2000" u="none" cap="none" strike="noStrike">
              <a:solidFill>
                <a:srgbClr val="2E2B2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9" name="Google Shape;319;p7"/>
          <p:cNvPicPr preferRelativeResize="0"/>
          <p:nvPr/>
        </p:nvPicPr>
        <p:blipFill rotWithShape="1">
          <a:blip r:embed="rId3">
            <a:alphaModFix/>
          </a:blip>
          <a:srcRect b="0" l="57805" r="0" t="0"/>
          <a:stretch/>
        </p:blipFill>
        <p:spPr>
          <a:xfrm>
            <a:off x="15888" y="0"/>
            <a:ext cx="43194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7d4a159b41_0_13"/>
          <p:cNvSpPr txBox="1"/>
          <p:nvPr>
            <p:ph type="title"/>
          </p:nvPr>
        </p:nvSpPr>
        <p:spPr>
          <a:xfrm>
            <a:off x="1139952" y="512064"/>
            <a:ext cx="9912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4500"/>
              <a:t>Wat zijn de verschillen tussen Ronde 1 en 2?</a:t>
            </a:r>
            <a:endParaRPr sz="4500"/>
          </a:p>
        </p:txBody>
      </p:sp>
      <p:sp>
        <p:nvSpPr>
          <p:cNvPr id="326" name="Google Shape;326;g27d4a159b41_0_13"/>
          <p:cNvSpPr txBox="1"/>
          <p:nvPr>
            <p:ph idx="12" type="sldNum"/>
          </p:nvPr>
        </p:nvSpPr>
        <p:spPr>
          <a:xfrm>
            <a:off x="838200" y="6400904"/>
            <a:ext cx="365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7c44b00c25_0_0"/>
          <p:cNvSpPr txBox="1"/>
          <p:nvPr>
            <p:ph type="title"/>
          </p:nvPr>
        </p:nvSpPr>
        <p:spPr>
          <a:xfrm>
            <a:off x="1203900" y="838200"/>
            <a:ext cx="94311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nl-NL" sz="3800"/>
              <a:t>Waarom zijn we nu net met filosofie bezig geweest?</a:t>
            </a:r>
            <a:endParaRPr sz="3800"/>
          </a:p>
        </p:txBody>
      </p:sp>
      <p:sp>
        <p:nvSpPr>
          <p:cNvPr id="333" name="Google Shape;333;g27c44b00c25_0_0"/>
          <p:cNvSpPr txBox="1"/>
          <p:nvPr>
            <p:ph idx="12" type="sldNum"/>
          </p:nvPr>
        </p:nvSpPr>
        <p:spPr>
          <a:xfrm>
            <a:off x="838200" y="6400904"/>
            <a:ext cx="365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34" name="Google Shape;334;g27c44b00c25_0_0"/>
          <p:cNvSpPr txBox="1"/>
          <p:nvPr/>
        </p:nvSpPr>
        <p:spPr>
          <a:xfrm>
            <a:off x="1310825" y="2616375"/>
            <a:ext cx="8557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nl-NL" sz="2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Filosofie: </a:t>
            </a:r>
            <a:endParaRPr b="0" i="1" sz="25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Light"/>
              <a:buChar char="●"/>
            </a:pPr>
            <a:r>
              <a:rPr b="0" i="0" lang="nl-NL" sz="2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vragen waar je verschillend over kan denken</a:t>
            </a:r>
            <a:endParaRPr sz="25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Light"/>
              <a:buChar char="●"/>
            </a:pPr>
            <a:r>
              <a:rPr b="0" i="0" lang="nl-NL" sz="2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je moet er zelf over nadenken</a:t>
            </a:r>
            <a:endParaRPr b="0" i="0" sz="25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Light"/>
              <a:buChar char="●"/>
            </a:pPr>
            <a:r>
              <a:rPr b="0" i="0" lang="nl-NL" sz="25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je moet er met anderen over praten</a:t>
            </a:r>
            <a:endParaRPr b="0" i="0" sz="25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35" name="Google Shape;335;g27c44b00c2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3775" y="1903000"/>
            <a:ext cx="3328374" cy="332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2023-08-31T19:02:56Z</dcterms:created>
  <dc:creator>Eva-Anne Le Coultre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0x0101007F5E183DFC23694E89EB2FA54F64FA58</vt:lpwstr>
  </property>
</Properties>
</file>