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el en objec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el en verticale teks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e titel en teks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eldia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ekop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ee objecten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gelijking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Alleen titel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Leeg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nhoud met bijschrift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Afbeelding met bijschrift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Categorische Imperatief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Twee varianten:</a:t>
            </a:r>
            <a:endParaRPr/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Handel slechts volgens maximes waarvan je tegelijkertijd kunt willen dat ze een algemene wet worden.</a:t>
            </a:r>
            <a:endParaRPr/>
          </a:p>
          <a:p>
            <a:pPr indent="-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Handel zo dat je de mensheid altijd tegelijk als doel en nooit alleen als middel gebruikt.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Eerste variant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1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Handel slechts volgens maximes waarvan je tegelijk kunt willen dat ze een algemene wet worden.</a:t>
            </a:r>
            <a:endParaRPr/>
          </a:p>
          <a:p>
            <a:pPr indent="-139700" lvl="1" marL="3429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3429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Hier bedoelt Kant mee dat er uit de algemene wet geen </a:t>
            </a: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contradictie</a:t>
            </a:r>
            <a:r>
              <a:rPr b="1" i="1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mag ontstaan.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Toepassing categorische imperatief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Moord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Als iedereen zou moeten moorden dan zou moorden uiteindelijk onmogelijk worden -&gt; moorden leidt dus tot een contradictie, namelijk een wereld zonder mogelijkheid om te moorden.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Slavernij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Als iedereen een slaaf zou zijn dan zou niemand een slaaf zijn (omdat er dan geen meesters zijn) dus zou deze wet leiden tot een contradictie.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Doping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Als iedereen doping zou gebruiken dan zou het hele doel van doping gebruiken (namelijk beter zijn dan anderen) nutteloos zijn en dus volgt een contradictie.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-th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