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2" name="Shape 1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 name="Shape 8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3" name="Shape 9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8" name="Shape 9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4" name="Shape 10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0" name="Shape 11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 name="Shape 11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2" name="Shape 12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7" name="Shape 1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en object" type="obj">
  <p:cSld name="OBJECT">
    <p:spTree>
      <p:nvGrpSpPr>
        <p:cNvPr id="11" name="Shape 11"/>
        <p:cNvGrpSpPr/>
        <p:nvPr/>
      </p:nvGrpSpPr>
      <p:grpSpPr>
        <a:xfrm>
          <a:off x="0" y="0"/>
          <a:ext cx="0" cy="0"/>
          <a:chOff x="0" y="0"/>
          <a:chExt cx="0" cy="0"/>
        </a:xfrm>
      </p:grpSpPr>
      <p:sp>
        <p:nvSpPr>
          <p:cNvPr id="12" name="Shape 12"/>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Shape 13"/>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Shape 15"/>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Shape 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en verticale tekst" type="vertTx">
  <p:cSld name="VERTICAL_TEXT">
    <p:spTree>
      <p:nvGrpSpPr>
        <p:cNvPr id="68" name="Shape 68"/>
        <p:cNvGrpSpPr/>
        <p:nvPr/>
      </p:nvGrpSpPr>
      <p:grpSpPr>
        <a:xfrm>
          <a:off x="0" y="0"/>
          <a:ext cx="0" cy="0"/>
          <a:chOff x="0" y="0"/>
          <a:chExt cx="0" cy="0"/>
        </a:xfrm>
      </p:grpSpPr>
      <p:sp>
        <p:nvSpPr>
          <p:cNvPr id="69" name="Shape 69"/>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Shape 70"/>
          <p:cNvSpPr txBox="1"/>
          <p:nvPr>
            <p:ph idx="1" type="body"/>
          </p:nvPr>
        </p:nvSpPr>
        <p:spPr>
          <a:xfrm rot="5400000">
            <a:off x="3920331" y="-1256506"/>
            <a:ext cx="4351338" cy="105156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e titel en tekst" type="vertTitleAndTx">
  <p:cSld name="VERTICAL_TITLE_AND_VERTICAL_TEXT">
    <p:spTree>
      <p:nvGrpSpPr>
        <p:cNvPr id="74" name="Shape 74"/>
        <p:cNvGrpSpPr/>
        <p:nvPr/>
      </p:nvGrpSpPr>
      <p:grpSpPr>
        <a:xfrm>
          <a:off x="0" y="0"/>
          <a:ext cx="0" cy="0"/>
          <a:chOff x="0" y="0"/>
          <a:chExt cx="0" cy="0"/>
        </a:xfrm>
      </p:grpSpPr>
      <p:sp>
        <p:nvSpPr>
          <p:cNvPr id="75" name="Shape 75"/>
          <p:cNvSpPr txBox="1"/>
          <p:nvPr>
            <p:ph type="title"/>
          </p:nvPr>
        </p:nvSpPr>
        <p:spPr>
          <a:xfrm rot="5400000">
            <a:off x="7133431" y="1956594"/>
            <a:ext cx="5811838" cy="26289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Shape 76"/>
          <p:cNvSpPr txBox="1"/>
          <p:nvPr>
            <p:ph idx="1" type="body"/>
          </p:nvPr>
        </p:nvSpPr>
        <p:spPr>
          <a:xfrm rot="5400000">
            <a:off x="1799431" y="-596106"/>
            <a:ext cx="5811838" cy="77343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dia" type="title">
  <p:cSld name="TITLE">
    <p:spTree>
      <p:nvGrpSpPr>
        <p:cNvPr id="17" name="Shape 17"/>
        <p:cNvGrpSpPr/>
        <p:nvPr/>
      </p:nvGrpSpPr>
      <p:grpSpPr>
        <a:xfrm>
          <a:off x="0" y="0"/>
          <a:ext cx="0" cy="0"/>
          <a:chOff x="0" y="0"/>
          <a:chExt cx="0" cy="0"/>
        </a:xfrm>
      </p:grpSpPr>
      <p:sp>
        <p:nvSpPr>
          <p:cNvPr id="18" name="Shape 18"/>
          <p:cNvSpPr txBox="1"/>
          <p:nvPr>
            <p:ph type="ctrTitle"/>
          </p:nvPr>
        </p:nvSpPr>
        <p:spPr>
          <a:xfrm>
            <a:off x="1524000" y="1122363"/>
            <a:ext cx="9144000" cy="2387600"/>
          </a:xfrm>
          <a:prstGeom prst="rect">
            <a:avLst/>
          </a:prstGeom>
          <a:noFill/>
          <a:ln>
            <a:noFill/>
          </a:ln>
        </p:spPr>
        <p:txBody>
          <a:bodyPr anchorCtr="0" anchor="b" bIns="91425" lIns="91425" spcFirstLastPara="1" rIns="91425" wrap="square" tIns="91425"/>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Shape 19"/>
          <p:cNvSpPr txBox="1"/>
          <p:nvPr>
            <p:ph idx="1" type="subTitle"/>
          </p:nvPr>
        </p:nvSpPr>
        <p:spPr>
          <a:xfrm>
            <a:off x="1524000" y="3602038"/>
            <a:ext cx="9144000" cy="1655762"/>
          </a:xfrm>
          <a:prstGeom prst="rect">
            <a:avLst/>
          </a:prstGeom>
          <a:noFill/>
          <a:ln>
            <a:noFill/>
          </a:ln>
        </p:spPr>
        <p:txBody>
          <a:bodyPr anchorCtr="0" anchor="t" bIns="91425" lIns="91425" spcFirstLastPara="1" rIns="91425" wrap="square" tIns="91425"/>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0" name="Shape 20"/>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Shape 21"/>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Shape 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ekop" type="secHead">
  <p:cSld name="SECTION_HEADER">
    <p:spTree>
      <p:nvGrpSpPr>
        <p:cNvPr id="23" name="Shape 23"/>
        <p:cNvGrpSpPr/>
        <p:nvPr/>
      </p:nvGrpSpPr>
      <p:grpSpPr>
        <a:xfrm>
          <a:off x="0" y="0"/>
          <a:ext cx="0" cy="0"/>
          <a:chOff x="0" y="0"/>
          <a:chExt cx="0" cy="0"/>
        </a:xfrm>
      </p:grpSpPr>
      <p:sp>
        <p:nvSpPr>
          <p:cNvPr id="24" name="Shape 24"/>
          <p:cNvSpPr txBox="1"/>
          <p:nvPr>
            <p:ph type="title"/>
          </p:nvPr>
        </p:nvSpPr>
        <p:spPr>
          <a:xfrm>
            <a:off x="831850" y="1709738"/>
            <a:ext cx="10515600" cy="2852737"/>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Shape 25"/>
          <p:cNvSpPr txBox="1"/>
          <p:nvPr>
            <p:ph idx="1" type="body"/>
          </p:nvPr>
        </p:nvSpPr>
        <p:spPr>
          <a:xfrm>
            <a:off x="831850" y="4589463"/>
            <a:ext cx="10515600" cy="1500187"/>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26" name="Shape 26"/>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Shape 27"/>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Shape 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ee objecten" type="twoObj">
  <p:cSld name="TWO_OBJECTS">
    <p:spTree>
      <p:nvGrpSpPr>
        <p:cNvPr id="29" name="Shape 29"/>
        <p:cNvGrpSpPr/>
        <p:nvPr/>
      </p:nvGrpSpPr>
      <p:grpSpPr>
        <a:xfrm>
          <a:off x="0" y="0"/>
          <a:ext cx="0" cy="0"/>
          <a:chOff x="0" y="0"/>
          <a:chExt cx="0" cy="0"/>
        </a:xfrm>
      </p:grpSpPr>
      <p:sp>
        <p:nvSpPr>
          <p:cNvPr id="30" name="Shape 30"/>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Shape 31"/>
          <p:cNvSpPr txBox="1"/>
          <p:nvPr>
            <p:ph idx="1" type="body"/>
          </p:nvPr>
        </p:nvSpPr>
        <p:spPr>
          <a:xfrm>
            <a:off x="838200" y="1825625"/>
            <a:ext cx="5181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2" type="body"/>
          </p:nvPr>
        </p:nvSpPr>
        <p:spPr>
          <a:xfrm>
            <a:off x="6172200" y="1825625"/>
            <a:ext cx="5181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Shape 33"/>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Shape 34"/>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gelijking" type="twoTxTwoObj">
  <p:cSld name="TWO_OBJECTS_WITH_TEXT">
    <p:spTree>
      <p:nvGrpSpPr>
        <p:cNvPr id="36" name="Shape 36"/>
        <p:cNvGrpSpPr/>
        <p:nvPr/>
      </p:nvGrpSpPr>
      <p:grpSpPr>
        <a:xfrm>
          <a:off x="0" y="0"/>
          <a:ext cx="0" cy="0"/>
          <a:chOff x="0" y="0"/>
          <a:chExt cx="0" cy="0"/>
        </a:xfrm>
      </p:grpSpPr>
      <p:sp>
        <p:nvSpPr>
          <p:cNvPr id="37" name="Shape 37"/>
          <p:cNvSpPr txBox="1"/>
          <p:nvPr>
            <p:ph type="title"/>
          </p:nvPr>
        </p:nvSpPr>
        <p:spPr>
          <a:xfrm>
            <a:off x="839788"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Shape 38"/>
          <p:cNvSpPr txBox="1"/>
          <p:nvPr>
            <p:ph idx="1" type="body"/>
          </p:nvPr>
        </p:nvSpPr>
        <p:spPr>
          <a:xfrm>
            <a:off x="839788" y="1681163"/>
            <a:ext cx="5157787" cy="82391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9" name="Shape 39"/>
          <p:cNvSpPr txBox="1"/>
          <p:nvPr>
            <p:ph idx="2" type="body"/>
          </p:nvPr>
        </p:nvSpPr>
        <p:spPr>
          <a:xfrm>
            <a:off x="839788" y="2505075"/>
            <a:ext cx="5157787" cy="368458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3" type="body"/>
          </p:nvPr>
        </p:nvSpPr>
        <p:spPr>
          <a:xfrm>
            <a:off x="6172200" y="1681163"/>
            <a:ext cx="5183188" cy="82391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1" name="Shape 41"/>
          <p:cNvSpPr txBox="1"/>
          <p:nvPr>
            <p:ph idx="4" type="body"/>
          </p:nvPr>
        </p:nvSpPr>
        <p:spPr>
          <a:xfrm>
            <a:off x="6172200" y="2505075"/>
            <a:ext cx="5183188" cy="368458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Shape 42"/>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lleen titel" type="titleOnly">
  <p:cSld name="TITLE_ONLY">
    <p:spTree>
      <p:nvGrpSpPr>
        <p:cNvPr id="45" name="Shape 45"/>
        <p:cNvGrpSpPr/>
        <p:nvPr/>
      </p:nvGrpSpPr>
      <p:grpSpPr>
        <a:xfrm>
          <a:off x="0" y="0"/>
          <a:ext cx="0" cy="0"/>
          <a:chOff x="0" y="0"/>
          <a:chExt cx="0" cy="0"/>
        </a:xfrm>
      </p:grpSpPr>
      <p:sp>
        <p:nvSpPr>
          <p:cNvPr id="46" name="Shape 46"/>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Shape 47"/>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Shape 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eeg" type="blank">
  <p:cSld name="BLANK">
    <p:spTree>
      <p:nvGrpSpPr>
        <p:cNvPr id="50" name="Shape 50"/>
        <p:cNvGrpSpPr/>
        <p:nvPr/>
      </p:nvGrpSpPr>
      <p:grpSpPr>
        <a:xfrm>
          <a:off x="0" y="0"/>
          <a:ext cx="0" cy="0"/>
          <a:chOff x="0" y="0"/>
          <a:chExt cx="0" cy="0"/>
        </a:xfrm>
      </p:grpSpPr>
      <p:sp>
        <p:nvSpPr>
          <p:cNvPr id="51" name="Shape 51"/>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houd met bijschrift" type="objTx">
  <p:cSld name="OBJECT_WITH_CAPTION_TEXT">
    <p:spTree>
      <p:nvGrpSpPr>
        <p:cNvPr id="54" name="Shape 54"/>
        <p:cNvGrpSpPr/>
        <p:nvPr/>
      </p:nvGrpSpPr>
      <p:grpSpPr>
        <a:xfrm>
          <a:off x="0" y="0"/>
          <a:ext cx="0" cy="0"/>
          <a:chOff x="0" y="0"/>
          <a:chExt cx="0" cy="0"/>
        </a:xfrm>
      </p:grpSpPr>
      <p:sp>
        <p:nvSpPr>
          <p:cNvPr id="55" name="Shape 55"/>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Shape 56"/>
          <p:cNvSpPr txBox="1"/>
          <p:nvPr>
            <p:ph idx="1" type="body"/>
          </p:nvPr>
        </p:nvSpPr>
        <p:spPr>
          <a:xfrm>
            <a:off x="5183188" y="987425"/>
            <a:ext cx="6172200" cy="4873625"/>
          </a:xfrm>
          <a:prstGeom prst="rect">
            <a:avLst/>
          </a:prstGeom>
          <a:noFill/>
          <a:ln>
            <a:noFill/>
          </a:ln>
        </p:spPr>
        <p:txBody>
          <a:bodyPr anchorCtr="0" anchor="t" bIns="91425" lIns="91425" spcFirstLastPara="1" rIns="91425" wrap="square" tIns="91425"/>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839788" y="2057400"/>
            <a:ext cx="3932237" cy="381158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fbeelding met bijschrift" type="picTx">
  <p:cSld name="PICTURE_WITH_CAPTION_TEXT">
    <p:spTree>
      <p:nvGrpSpPr>
        <p:cNvPr id="61" name="Shape 61"/>
        <p:cNvGrpSpPr/>
        <p:nvPr/>
      </p:nvGrpSpPr>
      <p:grpSpPr>
        <a:xfrm>
          <a:off x="0" y="0"/>
          <a:ext cx="0" cy="0"/>
          <a:chOff x="0" y="0"/>
          <a:chExt cx="0" cy="0"/>
        </a:xfrm>
      </p:grpSpPr>
      <p:sp>
        <p:nvSpPr>
          <p:cNvPr id="62" name="Shape 62"/>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Shape 63"/>
          <p:cNvSpPr/>
          <p:nvPr>
            <p:ph idx="2" type="pic"/>
          </p:nvPr>
        </p:nvSpPr>
        <p:spPr>
          <a:xfrm>
            <a:off x="5183188" y="987425"/>
            <a:ext cx="6172200" cy="4873625"/>
          </a:xfrm>
          <a:prstGeom prst="rect">
            <a:avLst/>
          </a:prstGeom>
          <a:noFill/>
          <a:ln>
            <a:noFill/>
          </a:ln>
        </p:spPr>
        <p:txBody>
          <a:bodyPr anchorCtr="0" anchor="t" bIns="91425" lIns="91425" spcFirstLastPara="1" rIns="91425" wrap="square" tIns="91425"/>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839788" y="2057400"/>
            <a:ext cx="3932237" cy="381158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Shape 7"/>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id="84" name="Shape 84"/>
          <p:cNvPicPr preferRelativeResize="0"/>
          <p:nvPr/>
        </p:nvPicPr>
        <p:blipFill rotWithShape="1">
          <a:blip r:embed="rId3">
            <a:alphaModFix/>
          </a:blip>
          <a:srcRect b="0" l="0" r="0" t="0"/>
          <a:stretch/>
        </p:blipFill>
        <p:spPr>
          <a:xfrm>
            <a:off x="6265334" y="22183"/>
            <a:ext cx="4402667" cy="6835819"/>
          </a:xfrm>
          <a:prstGeom prst="rect">
            <a:avLst/>
          </a:prstGeom>
          <a:noFill/>
          <a:ln>
            <a:noFill/>
          </a:ln>
        </p:spPr>
      </p:pic>
      <p:sp>
        <p:nvSpPr>
          <p:cNvPr id="85" name="Shape 85"/>
          <p:cNvSpPr txBox="1"/>
          <p:nvPr>
            <p:ph type="title"/>
          </p:nvPr>
        </p:nvSpPr>
        <p:spPr>
          <a:xfrm>
            <a:off x="1659468" y="2696105"/>
            <a:ext cx="4605866" cy="141869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Consequenties evolutionaire ethiek:</a:t>
            </a:r>
            <a:br>
              <a:rPr b="0" i="0" lang="en-US" sz="3959" u="none" cap="none" strike="noStrike">
                <a:solidFill>
                  <a:schemeClr val="dk1"/>
                </a:solidFill>
                <a:latin typeface="Calibri"/>
                <a:ea typeface="Calibri"/>
                <a:cs typeface="Calibri"/>
                <a:sym typeface="Calibri"/>
              </a:rPr>
            </a:br>
            <a:r>
              <a:rPr b="0" i="0" lang="en-US" sz="3959" u="none" cap="none" strike="noStrike">
                <a:solidFill>
                  <a:schemeClr val="dk1"/>
                </a:solidFill>
                <a:latin typeface="Calibri"/>
                <a:ea typeface="Calibri"/>
                <a:cs typeface="Calibri"/>
                <a:sym typeface="Calibri"/>
              </a:rPr>
              <a:t>Eugenetica</a:t>
            </a:r>
            <a:endParaRPr b="0" i="0" sz="3959"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Anders Breivik</a:t>
            </a:r>
            <a:endParaRPr b="0" i="0" sz="4400" u="none" cap="none" strike="noStrike">
              <a:solidFill>
                <a:schemeClr val="dk1"/>
              </a:solidFill>
              <a:latin typeface="Calibri"/>
              <a:ea typeface="Calibri"/>
              <a:cs typeface="Calibri"/>
              <a:sym typeface="Calibri"/>
            </a:endParaRPr>
          </a:p>
        </p:txBody>
      </p:sp>
      <p:sp>
        <p:nvSpPr>
          <p:cNvPr id="135" name="Shape 1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Moord nodig tegen overbevolking</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Perfect Europa: Nationaal Darwinisme</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Afrika mensen laten verhongeren</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Etc…</a:t>
            </a:r>
            <a:endParaRPr b="0" i="0" sz="2800" u="none" cap="none" strike="noStrike">
              <a:solidFill>
                <a:schemeClr val="dk1"/>
              </a:solidFill>
              <a:latin typeface="Calibri"/>
              <a:ea typeface="Calibri"/>
              <a:cs typeface="Calibri"/>
              <a:sym typeface="Calibri"/>
            </a:endParaRPr>
          </a:p>
        </p:txBody>
      </p:sp>
      <p:pic>
        <p:nvPicPr>
          <p:cNvPr descr="http://www.spittoon.org/wp-content/uploads/2011/07/breivik.jpg" id="136" name="Shape 136"/>
          <p:cNvPicPr preferRelativeResize="0"/>
          <p:nvPr/>
        </p:nvPicPr>
        <p:blipFill rotWithShape="1">
          <a:blip r:embed="rId3">
            <a:alphaModFix/>
          </a:blip>
          <a:srcRect b="0" l="0" r="0" t="0"/>
          <a:stretch/>
        </p:blipFill>
        <p:spPr>
          <a:xfrm>
            <a:off x="5317068" y="3374238"/>
            <a:ext cx="5350933" cy="34837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pic>
        <p:nvPicPr>
          <p:cNvPr id="90" name="Shape 90"/>
          <p:cNvPicPr preferRelativeResize="0"/>
          <p:nvPr>
            <p:ph idx="1" type="body"/>
          </p:nvPr>
        </p:nvPicPr>
        <p:blipFill rotWithShape="1">
          <a:blip r:embed="rId3">
            <a:alphaModFix/>
          </a:blip>
          <a:srcRect b="0" l="0" r="0" t="0"/>
          <a:stretch/>
        </p:blipFill>
        <p:spPr>
          <a:xfrm>
            <a:off x="2456887" y="0"/>
            <a:ext cx="7279779"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pic>
        <p:nvPicPr>
          <p:cNvPr id="95" name="Shape 95"/>
          <p:cNvPicPr preferRelativeResize="0"/>
          <p:nvPr>
            <p:ph idx="1" type="body"/>
          </p:nvPr>
        </p:nvPicPr>
        <p:blipFill rotWithShape="1">
          <a:blip r:embed="rId3">
            <a:alphaModFix/>
          </a:blip>
          <a:srcRect b="0" l="0" r="0" t="0"/>
          <a:stretch/>
        </p:blipFill>
        <p:spPr>
          <a:xfrm>
            <a:off x="3868899" y="0"/>
            <a:ext cx="4563901"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txBox="1"/>
          <p:nvPr>
            <p:ph idx="1" type="body"/>
          </p:nvPr>
        </p:nvSpPr>
        <p:spPr>
          <a:xfrm>
            <a:off x="796977" y="291497"/>
            <a:ext cx="8229600" cy="614226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‘Bij wilden worden de zwakken van lichaam of geest spoedig geëlimineerd […]. Wij beschaafde mensen daarentegen doen ons uiterste best om het eliminatieproces tegen te gaan; wij bouwen gestichten voor de imbecielen, de verminkten en de zieken […]. Op die wijze planten de zwakke leden van beschaafde samenlevingen hun aard voort. Niemand […] zal betwijfelen dat dit zeer schadelijk moet zijn voor het menselijk ras.’</a:t>
            </a:r>
            <a:endParaRPr/>
          </a:p>
          <a:p>
            <a:pPr indent="0" lvl="0" marL="0" marR="0" rtl="0" algn="l">
              <a:lnSpc>
                <a:spcPct val="90000"/>
              </a:lnSpc>
              <a:spcBef>
                <a:spcPts val="1000"/>
              </a:spcBef>
              <a:spcAft>
                <a:spcPts val="0"/>
              </a:spcAft>
              <a:buClr>
                <a:schemeClr val="dk1"/>
              </a:buClr>
              <a:buSzPts val="2800"/>
              <a:buFont typeface="Arial"/>
              <a:buNone/>
            </a:pPr>
            <a:r>
              <a:rPr b="0" i="1" lang="en-US" sz="2800" u="none" cap="none" strike="noStrike">
                <a:solidFill>
                  <a:schemeClr val="dk1"/>
                </a:solidFill>
                <a:latin typeface="Calibri"/>
                <a:ea typeface="Calibri"/>
                <a:cs typeface="Calibri"/>
                <a:sym typeface="Calibri"/>
              </a:rPr>
              <a:t>	</a:t>
            </a:r>
            <a:endParaRPr/>
          </a:p>
          <a:p>
            <a:pPr indent="0" lvl="0" marL="0" marR="0" rtl="0" algn="l">
              <a:lnSpc>
                <a:spcPct val="90000"/>
              </a:lnSpc>
              <a:spcBef>
                <a:spcPts val="1000"/>
              </a:spcBef>
              <a:spcAft>
                <a:spcPts val="0"/>
              </a:spcAft>
              <a:buClr>
                <a:schemeClr val="dk1"/>
              </a:buClr>
              <a:buSzPts val="2800"/>
              <a:buFont typeface="Arial"/>
              <a:buNone/>
            </a:pPr>
            <a:r>
              <a:rPr b="0" i="1" lang="en-US" sz="2800" u="none" cap="none" strike="noStrike">
                <a:solidFill>
                  <a:schemeClr val="dk1"/>
                </a:solidFill>
                <a:latin typeface="Calibri"/>
                <a:ea typeface="Calibri"/>
                <a:cs typeface="Calibri"/>
                <a:sym typeface="Calibri"/>
              </a:rPr>
              <a:t>Charles Darwin, De afstamming van de mens (1871)</a:t>
            </a:r>
            <a:endParaRPr b="0" i="1" sz="2800" u="none" cap="none" strike="noStrike">
              <a:solidFill>
                <a:schemeClr val="dk1"/>
              </a:solidFill>
              <a:latin typeface="Calibri"/>
              <a:ea typeface="Calibri"/>
              <a:cs typeface="Calibri"/>
              <a:sym typeface="Calibri"/>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id="101" name="Shape 101"/>
          <p:cNvPicPr preferRelativeResize="0"/>
          <p:nvPr/>
        </p:nvPicPr>
        <p:blipFill rotWithShape="1">
          <a:blip r:embed="rId3">
            <a:alphaModFix/>
          </a:blip>
          <a:srcRect b="0" l="0" r="0" t="0"/>
          <a:stretch/>
        </p:blipFill>
        <p:spPr>
          <a:xfrm>
            <a:off x="9026577" y="637438"/>
            <a:ext cx="2842101" cy="28421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idx="1" type="body"/>
          </p:nvPr>
        </p:nvSpPr>
        <p:spPr>
          <a:xfrm>
            <a:off x="1981200" y="478890"/>
            <a:ext cx="4122606" cy="607980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“Since law and morals are restraints upon the struggle for existence, the ethical process is in opposition to the principle of the cosmic process, and tends to the suppression of the qualities best fitted for success in that struggle”</a:t>
            </a:r>
            <a:endParaRPr/>
          </a:p>
          <a:p>
            <a:pPr indent="0" lvl="0" marL="0" marR="0" rtl="0" algn="l">
              <a:lnSpc>
                <a:spcPct val="90000"/>
              </a:lnSpc>
              <a:spcBef>
                <a:spcPts val="1000"/>
              </a:spcBef>
              <a:spcAft>
                <a:spcPts val="0"/>
              </a:spcAft>
              <a:buClr>
                <a:schemeClr val="dk1"/>
              </a:buClr>
              <a:buSzPts val="2800"/>
              <a:buFont typeface="Arial"/>
              <a:buNone/>
            </a:pPr>
            <a:br>
              <a:rPr b="1" i="0" lang="en-US" sz="2800" u="none" cap="none" strike="noStrike">
                <a:solidFill>
                  <a:schemeClr val="dk1"/>
                </a:solidFill>
                <a:latin typeface="Calibri"/>
                <a:ea typeface="Calibri"/>
                <a:cs typeface="Calibri"/>
                <a:sym typeface="Calibri"/>
              </a:rPr>
            </a:br>
            <a:r>
              <a:rPr b="1" i="0" lang="en-US" sz="2800" u="none" cap="none" strike="noStrike">
                <a:solidFill>
                  <a:schemeClr val="dk1"/>
                </a:solidFill>
                <a:latin typeface="Calibri"/>
                <a:ea typeface="Calibri"/>
                <a:cs typeface="Calibri"/>
                <a:sym typeface="Calibri"/>
              </a:rPr>
              <a:t>Thomas Henry Huxley</a:t>
            </a:r>
            <a:br>
              <a:rPr b="1" i="0" lang="en-US" sz="2800" u="none" cap="none" strike="noStrike">
                <a:solidFill>
                  <a:schemeClr val="dk1"/>
                </a:solidFill>
                <a:latin typeface="Calibri"/>
                <a:ea typeface="Calibri"/>
                <a:cs typeface="Calibri"/>
                <a:sym typeface="Calibri"/>
              </a:rPr>
            </a:br>
            <a:r>
              <a:rPr b="0" i="1" lang="en-US" sz="2800" u="none" cap="none" strike="noStrike">
                <a:solidFill>
                  <a:schemeClr val="dk1"/>
                </a:solidFill>
                <a:latin typeface="Calibri"/>
                <a:ea typeface="Calibri"/>
                <a:cs typeface="Calibri"/>
                <a:sym typeface="Calibri"/>
              </a:rPr>
              <a:t>(Darwin’s Bulldog)</a:t>
            </a:r>
            <a:endParaRPr b="0" i="1" sz="2800" u="none" cap="none" strike="noStrike">
              <a:solidFill>
                <a:schemeClr val="dk1"/>
              </a:solidFill>
              <a:latin typeface="Calibri"/>
              <a:ea typeface="Calibri"/>
              <a:cs typeface="Calibri"/>
              <a:sym typeface="Calibri"/>
            </a:endParaRPr>
          </a:p>
        </p:txBody>
      </p:sp>
      <p:pic>
        <p:nvPicPr>
          <p:cNvPr id="107" name="Shape 107"/>
          <p:cNvPicPr preferRelativeResize="0"/>
          <p:nvPr/>
        </p:nvPicPr>
        <p:blipFill rotWithShape="1">
          <a:blip r:embed="rId3">
            <a:alphaModFix/>
          </a:blip>
          <a:srcRect b="0" l="0" r="0" t="0"/>
          <a:stretch/>
        </p:blipFill>
        <p:spPr>
          <a:xfrm>
            <a:off x="6207162" y="687103"/>
            <a:ext cx="4460839" cy="51714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Shape 1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pic>
        <p:nvPicPr>
          <p:cNvPr id="113" name="Shape 113"/>
          <p:cNvPicPr preferRelativeResize="0"/>
          <p:nvPr>
            <p:ph idx="1" type="body"/>
          </p:nvPr>
        </p:nvPicPr>
        <p:blipFill rotWithShape="1">
          <a:blip r:embed="rId3">
            <a:alphaModFix/>
          </a:blip>
          <a:srcRect b="0" l="0" r="0" t="0"/>
          <a:stretch/>
        </p:blipFill>
        <p:spPr>
          <a:xfrm>
            <a:off x="1524000" y="-11940"/>
            <a:ext cx="9144000" cy="68699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Shape 1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pic>
        <p:nvPicPr>
          <p:cNvPr id="119" name="Shape 119"/>
          <p:cNvPicPr preferRelativeResize="0"/>
          <p:nvPr>
            <p:ph idx="1" type="body"/>
          </p:nvPr>
        </p:nvPicPr>
        <p:blipFill rotWithShape="1">
          <a:blip r:embed="rId3">
            <a:alphaModFix/>
          </a:blip>
          <a:srcRect b="0" l="0" r="0" t="0"/>
          <a:stretch/>
        </p:blipFill>
        <p:spPr>
          <a:xfrm>
            <a:off x="1524000" y="0"/>
            <a:ext cx="91440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pic>
        <p:nvPicPr>
          <p:cNvPr id="124" name="Shape 124"/>
          <p:cNvPicPr preferRelativeResize="0"/>
          <p:nvPr>
            <p:ph idx="1" type="body"/>
          </p:nvPr>
        </p:nvPicPr>
        <p:blipFill rotWithShape="1">
          <a:blip r:embed="rId3">
            <a:alphaModFix/>
          </a:blip>
          <a:srcRect b="0" l="0" r="0" t="0"/>
          <a:stretch/>
        </p:blipFill>
        <p:spPr>
          <a:xfrm>
            <a:off x="1524000" y="5930"/>
            <a:ext cx="9144000" cy="685207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pic>
        <p:nvPicPr>
          <p:cNvPr id="129" name="Shape 129"/>
          <p:cNvPicPr preferRelativeResize="0"/>
          <p:nvPr>
            <p:ph idx="1" type="body"/>
          </p:nvPr>
        </p:nvPicPr>
        <p:blipFill rotWithShape="1">
          <a:blip r:embed="rId3">
            <a:alphaModFix/>
          </a:blip>
          <a:srcRect b="0" l="0" r="0" t="0"/>
          <a:stretch/>
        </p:blipFill>
        <p:spPr>
          <a:xfrm>
            <a:off x="3526991" y="1"/>
            <a:ext cx="5312211" cy="68982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