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0"/>
  </p:notesMasterIdLst>
  <p:sldIdLst>
    <p:sldId id="256" r:id="rId2"/>
    <p:sldId id="316" r:id="rId3"/>
    <p:sldId id="317" r:id="rId4"/>
    <p:sldId id="321" r:id="rId5"/>
    <p:sldId id="320" r:id="rId6"/>
    <p:sldId id="322" r:id="rId7"/>
    <p:sldId id="318" r:id="rId8"/>
    <p:sldId id="319" r:id="rId9"/>
  </p:sldIdLst>
  <p:sldSz cx="9144000" cy="6858000" type="screen4x3"/>
  <p:notesSz cx="6669088" cy="9872663"/>
  <p:embeddedFontLst>
    <p:embeddedFont>
      <p:font typeface="Calibri" panose="020F0502020204030204" pitchFamily="34" charset="0"/>
      <p:regular r:id="rId11"/>
      <p:bold r:id="rId12"/>
      <p:italic r:id="rId13"/>
      <p:boldItalic r:id="rId1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979" autoAdjust="0"/>
  </p:normalViewPr>
  <p:slideViewPr>
    <p:cSldViewPr snapToGrid="0">
      <p:cViewPr varScale="1">
        <p:scale>
          <a:sx n="66" d="100"/>
          <a:sy n="66" d="100"/>
        </p:scale>
        <p:origin x="1304" y="40"/>
      </p:cViewPr>
      <p:guideLst/>
    </p:cSldViewPr>
  </p:slideViewPr>
  <p:outlineViewPr>
    <p:cViewPr>
      <p:scale>
        <a:sx n="33" d="100"/>
        <a:sy n="33" d="100"/>
      </p:scale>
      <p:origin x="0" y="-79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1"/>
            <a:ext cx="2889938" cy="493632"/>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777607" y="1"/>
            <a:ext cx="2889938" cy="493632"/>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866775" y="739775"/>
            <a:ext cx="4935538" cy="370363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66908" y="4689514"/>
            <a:ext cx="5335269" cy="4442698"/>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9377317"/>
            <a:ext cx="2889938" cy="493632"/>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777607" y="9377317"/>
            <a:ext cx="2889938" cy="493632"/>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nl-NL" sz="1200" b="0" i="0" u="none" strike="noStrike" cap="none">
                <a:solidFill>
                  <a:schemeClr val="dk1"/>
                </a:solidFill>
                <a:latin typeface="Calibri"/>
                <a:ea typeface="Calibri"/>
                <a:cs typeface="Calibri"/>
                <a:sym typeface="Calibri"/>
              </a:rPr>
              <a:t>‹nr.›</a:t>
            </a:fld>
            <a:endParaRPr lang="nl-N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01353654"/>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a:spLocks noGrp="1" noRot="1" noChangeAspect="1"/>
          </p:cNvSpPr>
          <p:nvPr>
            <p:ph type="sldImg" idx="2"/>
          </p:nvPr>
        </p:nvSpPr>
        <p:spPr>
          <a:xfrm>
            <a:off x="866775" y="739775"/>
            <a:ext cx="4935538" cy="370363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2" name="Shape 92"/>
          <p:cNvSpPr txBox="1">
            <a:spLocks noGrp="1"/>
          </p:cNvSpPr>
          <p:nvPr>
            <p:ph type="body" idx="1"/>
          </p:nvPr>
        </p:nvSpPr>
        <p:spPr>
          <a:xfrm>
            <a:off x="666908" y="4689514"/>
            <a:ext cx="5335269" cy="4442698"/>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93" name="Shape 93"/>
          <p:cNvSpPr txBox="1">
            <a:spLocks noGrp="1"/>
          </p:cNvSpPr>
          <p:nvPr>
            <p:ph type="sldNum" idx="12"/>
          </p:nvPr>
        </p:nvSpPr>
        <p:spPr>
          <a:xfrm>
            <a:off x="3777607" y="9377317"/>
            <a:ext cx="2889938" cy="493632"/>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nl-NL" sz="1200" b="0" i="0" u="none" strike="noStrike" cap="none">
                <a:solidFill>
                  <a:schemeClr val="dk1"/>
                </a:solidFill>
                <a:latin typeface="Calibri"/>
                <a:ea typeface="Calibri"/>
                <a:cs typeface="Calibri"/>
                <a:sym typeface="Calibri"/>
              </a:rPr>
              <a:t>1</a:t>
            </a:fld>
            <a:endParaRPr lang="nl-N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369193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866775" y="739775"/>
            <a:ext cx="4935538" cy="370363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1" name="Shape 121"/>
          <p:cNvSpPr txBox="1">
            <a:spLocks noGrp="1"/>
          </p:cNvSpPr>
          <p:nvPr>
            <p:ph type="body" idx="1"/>
          </p:nvPr>
        </p:nvSpPr>
        <p:spPr>
          <a:xfrm>
            <a:off x="666908" y="4689514"/>
            <a:ext cx="5335269" cy="4442698"/>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22" name="Shape 122"/>
          <p:cNvSpPr txBox="1">
            <a:spLocks noGrp="1"/>
          </p:cNvSpPr>
          <p:nvPr>
            <p:ph type="sldNum" idx="12"/>
          </p:nvPr>
        </p:nvSpPr>
        <p:spPr>
          <a:xfrm>
            <a:off x="3777607" y="9377317"/>
            <a:ext cx="2889938" cy="493632"/>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nl-NL" sz="1200" b="0" i="0" u="none" strike="noStrike" cap="none">
                <a:solidFill>
                  <a:schemeClr val="dk1"/>
                </a:solidFill>
                <a:latin typeface="Calibri"/>
                <a:ea typeface="Calibri"/>
                <a:cs typeface="Calibri"/>
                <a:sym typeface="Calibri"/>
              </a:rPr>
              <a:t>2</a:t>
            </a:fld>
            <a:endParaRPr lang="nl-N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59685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866775" y="739775"/>
            <a:ext cx="4935538" cy="370363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1" name="Shape 121"/>
          <p:cNvSpPr txBox="1">
            <a:spLocks noGrp="1"/>
          </p:cNvSpPr>
          <p:nvPr>
            <p:ph type="body" idx="1"/>
          </p:nvPr>
        </p:nvSpPr>
        <p:spPr>
          <a:xfrm>
            <a:off x="666908" y="4689514"/>
            <a:ext cx="5335269" cy="4442698"/>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22" name="Shape 122"/>
          <p:cNvSpPr txBox="1">
            <a:spLocks noGrp="1"/>
          </p:cNvSpPr>
          <p:nvPr>
            <p:ph type="sldNum" idx="12"/>
          </p:nvPr>
        </p:nvSpPr>
        <p:spPr>
          <a:xfrm>
            <a:off x="3777607" y="9377317"/>
            <a:ext cx="2889938" cy="493632"/>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nl-NL" sz="1200" b="0" i="0" u="none" strike="noStrike" cap="none">
                <a:solidFill>
                  <a:schemeClr val="dk1"/>
                </a:solidFill>
                <a:latin typeface="Calibri"/>
                <a:ea typeface="Calibri"/>
                <a:cs typeface="Calibri"/>
                <a:sym typeface="Calibri"/>
              </a:rPr>
              <a:t>3</a:t>
            </a:fld>
            <a:endParaRPr lang="nl-N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626413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866775" y="739775"/>
            <a:ext cx="4935538" cy="370363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1" name="Shape 121"/>
          <p:cNvSpPr txBox="1">
            <a:spLocks noGrp="1"/>
          </p:cNvSpPr>
          <p:nvPr>
            <p:ph type="body" idx="1"/>
          </p:nvPr>
        </p:nvSpPr>
        <p:spPr>
          <a:xfrm>
            <a:off x="666908" y="4689514"/>
            <a:ext cx="5335269" cy="4442698"/>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22" name="Shape 122"/>
          <p:cNvSpPr txBox="1">
            <a:spLocks noGrp="1"/>
          </p:cNvSpPr>
          <p:nvPr>
            <p:ph type="sldNum" idx="12"/>
          </p:nvPr>
        </p:nvSpPr>
        <p:spPr>
          <a:xfrm>
            <a:off x="3777607" y="9377317"/>
            <a:ext cx="2889938" cy="493632"/>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nl-NL" sz="1200" b="0" i="0" u="none" strike="noStrike" cap="none">
                <a:solidFill>
                  <a:schemeClr val="dk1"/>
                </a:solidFill>
                <a:latin typeface="Calibri"/>
                <a:ea typeface="Calibri"/>
                <a:cs typeface="Calibri"/>
                <a:sym typeface="Calibri"/>
              </a:rPr>
              <a:t>4</a:t>
            </a:fld>
            <a:endParaRPr lang="nl-N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998266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866775" y="739775"/>
            <a:ext cx="4935538" cy="370363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1" name="Shape 121"/>
          <p:cNvSpPr txBox="1">
            <a:spLocks noGrp="1"/>
          </p:cNvSpPr>
          <p:nvPr>
            <p:ph type="body" idx="1"/>
          </p:nvPr>
        </p:nvSpPr>
        <p:spPr>
          <a:xfrm>
            <a:off x="666908" y="4689514"/>
            <a:ext cx="5335269" cy="4442698"/>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22" name="Shape 122"/>
          <p:cNvSpPr txBox="1">
            <a:spLocks noGrp="1"/>
          </p:cNvSpPr>
          <p:nvPr>
            <p:ph type="sldNum" idx="12"/>
          </p:nvPr>
        </p:nvSpPr>
        <p:spPr>
          <a:xfrm>
            <a:off x="3777607" y="9377317"/>
            <a:ext cx="2889938" cy="493632"/>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nl-NL" sz="1200" b="0" i="0" u="none" strike="noStrike" cap="none">
                <a:solidFill>
                  <a:schemeClr val="dk1"/>
                </a:solidFill>
                <a:latin typeface="Calibri"/>
                <a:ea typeface="Calibri"/>
                <a:cs typeface="Calibri"/>
                <a:sym typeface="Calibri"/>
              </a:rPr>
              <a:t>5</a:t>
            </a:fld>
            <a:endParaRPr lang="nl-N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634486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866775" y="739775"/>
            <a:ext cx="4935538" cy="370363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1" name="Shape 121"/>
          <p:cNvSpPr txBox="1">
            <a:spLocks noGrp="1"/>
          </p:cNvSpPr>
          <p:nvPr>
            <p:ph type="body" idx="1"/>
          </p:nvPr>
        </p:nvSpPr>
        <p:spPr>
          <a:xfrm>
            <a:off x="666908" y="4689514"/>
            <a:ext cx="5335269" cy="4442698"/>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22" name="Shape 122"/>
          <p:cNvSpPr txBox="1">
            <a:spLocks noGrp="1"/>
          </p:cNvSpPr>
          <p:nvPr>
            <p:ph type="sldNum" idx="12"/>
          </p:nvPr>
        </p:nvSpPr>
        <p:spPr>
          <a:xfrm>
            <a:off x="3777607" y="9377317"/>
            <a:ext cx="2889938" cy="493632"/>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nl-NL" sz="1200" b="0" i="0" u="none" strike="noStrike" cap="none">
                <a:solidFill>
                  <a:schemeClr val="dk1"/>
                </a:solidFill>
                <a:latin typeface="Calibri"/>
                <a:ea typeface="Calibri"/>
                <a:cs typeface="Calibri"/>
                <a:sym typeface="Calibri"/>
              </a:rPr>
              <a:t>6</a:t>
            </a:fld>
            <a:endParaRPr lang="nl-N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845053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Shape 127"/>
          <p:cNvSpPr>
            <a:spLocks noGrp="1" noRot="1" noChangeAspect="1"/>
          </p:cNvSpPr>
          <p:nvPr>
            <p:ph type="sldImg" idx="2"/>
          </p:nvPr>
        </p:nvSpPr>
        <p:spPr>
          <a:xfrm>
            <a:off x="866775" y="739775"/>
            <a:ext cx="4935538" cy="370363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8" name="Shape 128"/>
          <p:cNvSpPr txBox="1">
            <a:spLocks noGrp="1"/>
          </p:cNvSpPr>
          <p:nvPr>
            <p:ph type="body" idx="1"/>
          </p:nvPr>
        </p:nvSpPr>
        <p:spPr>
          <a:xfrm>
            <a:off x="666908" y="4689514"/>
            <a:ext cx="5335269" cy="4442698"/>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29" name="Shape 129"/>
          <p:cNvSpPr txBox="1">
            <a:spLocks noGrp="1"/>
          </p:cNvSpPr>
          <p:nvPr>
            <p:ph type="sldNum" idx="12"/>
          </p:nvPr>
        </p:nvSpPr>
        <p:spPr>
          <a:xfrm>
            <a:off x="3777607" y="9377317"/>
            <a:ext cx="2889938" cy="493632"/>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nl-NL" sz="1200" b="0" i="0" u="none" strike="noStrike" cap="none">
                <a:solidFill>
                  <a:schemeClr val="dk1"/>
                </a:solidFill>
                <a:latin typeface="Calibri"/>
                <a:ea typeface="Calibri"/>
                <a:cs typeface="Calibri"/>
                <a:sym typeface="Calibri"/>
              </a:rPr>
              <a:t>7</a:t>
            </a:fld>
            <a:endParaRPr lang="nl-N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801603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Shape 398"/>
          <p:cNvSpPr>
            <a:spLocks noGrp="1" noRot="1" noChangeAspect="1"/>
          </p:cNvSpPr>
          <p:nvPr>
            <p:ph type="sldImg" idx="2"/>
          </p:nvPr>
        </p:nvSpPr>
        <p:spPr>
          <a:xfrm>
            <a:off x="866775" y="739775"/>
            <a:ext cx="4935538" cy="370363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99" name="Shape 399"/>
          <p:cNvSpPr txBox="1">
            <a:spLocks noGrp="1"/>
          </p:cNvSpPr>
          <p:nvPr>
            <p:ph type="body" idx="1"/>
          </p:nvPr>
        </p:nvSpPr>
        <p:spPr>
          <a:xfrm>
            <a:off x="666908" y="4689514"/>
            <a:ext cx="5335269" cy="4442698"/>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400" name="Shape 400"/>
          <p:cNvSpPr txBox="1">
            <a:spLocks noGrp="1"/>
          </p:cNvSpPr>
          <p:nvPr>
            <p:ph type="sldNum" idx="12"/>
          </p:nvPr>
        </p:nvSpPr>
        <p:spPr>
          <a:xfrm>
            <a:off x="3777607" y="9377317"/>
            <a:ext cx="2889938" cy="493632"/>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nl-NL" sz="1200">
                <a:solidFill>
                  <a:schemeClr val="dk1"/>
                </a:solidFill>
                <a:latin typeface="Calibri"/>
                <a:ea typeface="Calibri"/>
                <a:cs typeface="Calibri"/>
                <a:sym typeface="Calibri"/>
              </a:rPr>
              <a:t>8</a:t>
            </a:fld>
            <a:endParaRPr lang="nl-NL"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692836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7"/>
        <p:cNvGrpSpPr/>
        <p:nvPr/>
      </p:nvGrpSpPr>
      <p:grpSpPr>
        <a:xfrm>
          <a:off x="0" y="0"/>
          <a:ext cx="0" cy="0"/>
          <a:chOff x="0" y="0"/>
          <a:chExt cx="0" cy="0"/>
        </a:xfrm>
      </p:grpSpPr>
      <p:sp>
        <p:nvSpPr>
          <p:cNvPr id="18" name="Shape 18"/>
          <p:cNvSpPr txBox="1">
            <a:spLocks noGrp="1"/>
          </p:cNvSpPr>
          <p:nvPr>
            <p:ph type="ctrTitle"/>
          </p:nvPr>
        </p:nvSpPr>
        <p:spPr>
          <a:xfrm>
            <a:off x="685800" y="1371600"/>
            <a:ext cx="7848599" cy="1927224"/>
          </a:xfrm>
          <a:prstGeom prst="rect">
            <a:avLst/>
          </a:prstGeom>
          <a:noFill/>
          <a:ln>
            <a:noFill/>
          </a:ln>
        </p:spPr>
        <p:txBody>
          <a:bodyPr lIns="91425" tIns="91425" rIns="91425" bIns="91425" anchor="b" anchorCtr="0"/>
          <a:lstStyle>
            <a:lvl1pPr marL="0" marR="0" lvl="0" indent="0" algn="l" rtl="0">
              <a:spcBef>
                <a:spcPts val="0"/>
              </a:spcBef>
              <a:buClr>
                <a:schemeClr val="dk2"/>
              </a:buClr>
              <a:buFont typeface="Arial"/>
              <a:buNone/>
              <a:defRPr sz="5400" b="0" i="0" u="none" strike="noStrike" cap="none">
                <a:solidFill>
                  <a:schemeClr val="dk2"/>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9" name="Shape 19"/>
          <p:cNvSpPr txBox="1">
            <a:spLocks noGrp="1"/>
          </p:cNvSpPr>
          <p:nvPr>
            <p:ph type="subTitle" idx="1"/>
          </p:nvPr>
        </p:nvSpPr>
        <p:spPr>
          <a:xfrm>
            <a:off x="685800" y="3505200"/>
            <a:ext cx="6400799" cy="1752600"/>
          </a:xfrm>
          <a:prstGeom prst="rect">
            <a:avLst/>
          </a:prstGeom>
          <a:noFill/>
          <a:ln>
            <a:noFill/>
          </a:ln>
        </p:spPr>
        <p:txBody>
          <a:bodyPr lIns="91425" tIns="91425" rIns="91425" bIns="91425" anchor="t" anchorCtr="0"/>
          <a:lstStyle>
            <a:lvl1pPr marL="0" marR="0" lvl="0" indent="0" algn="l" rtl="0">
              <a:spcBef>
                <a:spcPts val="480"/>
              </a:spcBef>
              <a:buClr>
                <a:schemeClr val="accent1"/>
              </a:buClr>
              <a:buFont typeface="Arial"/>
              <a:buNone/>
              <a:defRPr sz="2400" b="0" i="0" u="none" strike="noStrike" cap="none">
                <a:solidFill>
                  <a:srgbClr val="55556F"/>
                </a:solidFill>
                <a:latin typeface="Arial"/>
                <a:ea typeface="Arial"/>
                <a:cs typeface="Arial"/>
                <a:sym typeface="Arial"/>
              </a:defRPr>
            </a:lvl1pPr>
            <a:lvl2pPr marL="457200" marR="0" lvl="1" indent="0" algn="ctr" rtl="0">
              <a:spcBef>
                <a:spcPts val="400"/>
              </a:spcBef>
              <a:buClr>
                <a:schemeClr val="accent1"/>
              </a:buClr>
              <a:buFont typeface="Arial"/>
              <a:buNone/>
              <a:defRPr sz="2000" b="0" i="0" u="none" strike="noStrike" cap="none">
                <a:solidFill>
                  <a:srgbClr val="8B8B8D"/>
                </a:solidFill>
                <a:latin typeface="Arial"/>
                <a:ea typeface="Arial"/>
                <a:cs typeface="Arial"/>
                <a:sym typeface="Arial"/>
              </a:defRPr>
            </a:lvl2pPr>
            <a:lvl3pPr marL="914400" marR="0" lvl="2" indent="0" algn="ctr" rtl="0">
              <a:spcBef>
                <a:spcPts val="360"/>
              </a:spcBef>
              <a:buClr>
                <a:schemeClr val="accent1"/>
              </a:buClr>
              <a:buFont typeface="Arial"/>
              <a:buNone/>
              <a:defRPr sz="1800" b="0" i="0" u="none" strike="noStrike" cap="none">
                <a:solidFill>
                  <a:srgbClr val="8B8B8D"/>
                </a:solidFill>
                <a:latin typeface="Arial"/>
                <a:ea typeface="Arial"/>
                <a:cs typeface="Arial"/>
                <a:sym typeface="Arial"/>
              </a:defRPr>
            </a:lvl3pPr>
            <a:lvl4pPr marL="1371600" marR="0" lvl="3" indent="0" algn="ctr" rtl="0">
              <a:spcBef>
                <a:spcPts val="320"/>
              </a:spcBef>
              <a:buClr>
                <a:schemeClr val="accent1"/>
              </a:buClr>
              <a:buFont typeface="Arial"/>
              <a:buNone/>
              <a:defRPr sz="1600" b="0" i="0" u="none" strike="noStrike" cap="none">
                <a:solidFill>
                  <a:srgbClr val="8B8B8D"/>
                </a:solidFill>
                <a:latin typeface="Arial"/>
                <a:ea typeface="Arial"/>
                <a:cs typeface="Arial"/>
                <a:sym typeface="Arial"/>
              </a:defRPr>
            </a:lvl4pPr>
            <a:lvl5pPr marL="1828800" marR="0" lvl="4" indent="0" algn="ctr" rtl="0">
              <a:spcBef>
                <a:spcPts val="280"/>
              </a:spcBef>
              <a:buClr>
                <a:schemeClr val="accent1"/>
              </a:buClr>
              <a:buFont typeface="Arial"/>
              <a:buNone/>
              <a:defRPr sz="1400" b="0" i="0" u="none" strike="noStrike" cap="none">
                <a:solidFill>
                  <a:srgbClr val="8B8B8D"/>
                </a:solidFill>
                <a:latin typeface="Arial"/>
                <a:ea typeface="Arial"/>
                <a:cs typeface="Arial"/>
                <a:sym typeface="Arial"/>
              </a:defRPr>
            </a:lvl5pPr>
            <a:lvl6pPr marL="2286000" marR="0" lvl="5" indent="0" algn="ctr" rtl="0">
              <a:spcBef>
                <a:spcPts val="260"/>
              </a:spcBef>
              <a:buClr>
                <a:schemeClr val="accent1"/>
              </a:buClr>
              <a:buFont typeface="Arial"/>
              <a:buNone/>
              <a:defRPr sz="1300" b="0" i="0" u="none" strike="noStrike" cap="none">
                <a:solidFill>
                  <a:srgbClr val="8B8B8D"/>
                </a:solidFill>
                <a:latin typeface="Arial"/>
                <a:ea typeface="Arial"/>
                <a:cs typeface="Arial"/>
                <a:sym typeface="Arial"/>
              </a:defRPr>
            </a:lvl6pPr>
            <a:lvl7pPr marL="2743200" marR="0" lvl="6" indent="0" algn="ctr" rtl="0">
              <a:spcBef>
                <a:spcPts val="260"/>
              </a:spcBef>
              <a:buClr>
                <a:schemeClr val="accent1"/>
              </a:buClr>
              <a:buFont typeface="Arial"/>
              <a:buNone/>
              <a:defRPr sz="1300" b="0" i="0" u="none" strike="noStrike" cap="none">
                <a:solidFill>
                  <a:srgbClr val="8B8B8D"/>
                </a:solidFill>
                <a:latin typeface="Arial"/>
                <a:ea typeface="Arial"/>
                <a:cs typeface="Arial"/>
                <a:sym typeface="Arial"/>
              </a:defRPr>
            </a:lvl7pPr>
            <a:lvl8pPr marL="3200400" marR="0" lvl="7" indent="0" algn="ctr" rtl="0">
              <a:spcBef>
                <a:spcPts val="260"/>
              </a:spcBef>
              <a:buClr>
                <a:schemeClr val="accent1"/>
              </a:buClr>
              <a:buFont typeface="Arial"/>
              <a:buNone/>
              <a:defRPr sz="1300" b="0" i="0" u="none" strike="noStrike" cap="none">
                <a:solidFill>
                  <a:srgbClr val="8B8B8D"/>
                </a:solidFill>
                <a:latin typeface="Arial"/>
                <a:ea typeface="Arial"/>
                <a:cs typeface="Arial"/>
                <a:sym typeface="Arial"/>
              </a:defRPr>
            </a:lvl8pPr>
            <a:lvl9pPr marL="3657600" marR="0" lvl="8" indent="0" algn="ctr" rtl="0">
              <a:spcBef>
                <a:spcPts val="260"/>
              </a:spcBef>
              <a:buClr>
                <a:schemeClr val="accent1"/>
              </a:buClr>
              <a:buFont typeface="Arial"/>
              <a:buNone/>
              <a:defRPr sz="1300" b="0" i="0" u="none" strike="noStrike" cap="none">
                <a:solidFill>
                  <a:srgbClr val="8B8B8D"/>
                </a:solidFill>
                <a:latin typeface="Arial"/>
                <a:ea typeface="Arial"/>
                <a:cs typeface="Arial"/>
                <a:sym typeface="Arial"/>
              </a:defRPr>
            </a:lvl9pPr>
          </a:lstStyle>
          <a:p>
            <a:endParaRPr/>
          </a:p>
        </p:txBody>
      </p:sp>
      <p:sp>
        <p:nvSpPr>
          <p:cNvPr id="20" name="Shape 20"/>
          <p:cNvSpPr txBox="1">
            <a:spLocks noGrp="1"/>
          </p:cNvSpPr>
          <p:nvPr>
            <p:ph type="dt" idx="10"/>
          </p:nvPr>
        </p:nvSpPr>
        <p:spPr>
          <a:xfrm>
            <a:off x="457200" y="18288"/>
            <a:ext cx="2895600" cy="329184"/>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FFFFFF"/>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1" name="Shape 21"/>
          <p:cNvSpPr txBox="1">
            <a:spLocks noGrp="1"/>
          </p:cNvSpPr>
          <p:nvPr>
            <p:ph type="ftr" idx="11"/>
          </p:nvPr>
        </p:nvSpPr>
        <p:spPr>
          <a:xfrm>
            <a:off x="3429000" y="18288"/>
            <a:ext cx="4114800" cy="329184"/>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FFFFFF"/>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2" name="Shape 22"/>
          <p:cNvSpPr txBox="1">
            <a:spLocks noGrp="1"/>
          </p:cNvSpPr>
          <p:nvPr>
            <p:ph type="sldNum" idx="12"/>
          </p:nvPr>
        </p:nvSpPr>
        <p:spPr>
          <a:xfrm>
            <a:off x="7620000" y="18288"/>
            <a:ext cx="1066799" cy="329184"/>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fld id="{00000000-1234-1234-1234-123412341234}" type="slidenum">
              <a:rPr lang="nl-NL" sz="1400" b="1" i="0" u="none" strike="noStrike" cap="none">
                <a:solidFill>
                  <a:srgbClr val="FFFFFF"/>
                </a:solidFill>
                <a:latin typeface="Arial"/>
                <a:ea typeface="Arial"/>
                <a:cs typeface="Arial"/>
                <a:sym typeface="Arial"/>
              </a:rPr>
              <a:t>‹nr.›</a:t>
            </a:fld>
            <a:endParaRPr lang="nl-NL" sz="1400" b="1" i="0" u="none" strike="noStrike" cap="none">
              <a:solidFill>
                <a:srgbClr val="FFFFFF"/>
              </a:solidFill>
              <a:latin typeface="Arial"/>
              <a:ea typeface="Arial"/>
              <a:cs typeface="Arial"/>
              <a:sym typeface="Arial"/>
            </a:endParaRPr>
          </a:p>
        </p:txBody>
      </p:sp>
      <p:cxnSp>
        <p:nvCxnSpPr>
          <p:cNvPr id="23" name="Shape 23"/>
          <p:cNvCxnSpPr/>
          <p:nvPr/>
        </p:nvCxnSpPr>
        <p:spPr>
          <a:xfrm>
            <a:off x="685800" y="3398519"/>
            <a:ext cx="7848599" cy="1587"/>
          </a:xfrm>
          <a:prstGeom prst="straightConnector1">
            <a:avLst/>
          </a:prstGeom>
          <a:noFill/>
          <a:ln w="19050" cap="flat" cmpd="sng">
            <a:solidFill>
              <a:schemeClr val="dk2"/>
            </a:solidFill>
            <a:prstDash val="solid"/>
            <a:round/>
            <a:headEnd type="none" w="med" len="med"/>
            <a:tailEnd type="none" w="med" len="med"/>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30"/>
        <p:cNvGrpSpPr/>
        <p:nvPr/>
      </p:nvGrpSpPr>
      <p:grpSpPr>
        <a:xfrm>
          <a:off x="0" y="0"/>
          <a:ext cx="0" cy="0"/>
          <a:chOff x="0" y="0"/>
          <a:chExt cx="0" cy="0"/>
        </a:xfrm>
      </p:grpSpPr>
      <p:sp>
        <p:nvSpPr>
          <p:cNvPr id="31" name="Shape 31"/>
          <p:cNvSpPr txBox="1">
            <a:spLocks noGrp="1"/>
          </p:cNvSpPr>
          <p:nvPr>
            <p:ph type="dt" idx="10"/>
          </p:nvPr>
        </p:nvSpPr>
        <p:spPr>
          <a:xfrm>
            <a:off x="457200" y="18288"/>
            <a:ext cx="2895600" cy="329184"/>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FFFFFF"/>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2" name="Shape 32"/>
          <p:cNvSpPr txBox="1">
            <a:spLocks noGrp="1"/>
          </p:cNvSpPr>
          <p:nvPr>
            <p:ph type="ftr" idx="11"/>
          </p:nvPr>
        </p:nvSpPr>
        <p:spPr>
          <a:xfrm>
            <a:off x="3429000" y="18288"/>
            <a:ext cx="4114800" cy="329184"/>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FFFFFF"/>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3" name="Shape 33"/>
          <p:cNvSpPr txBox="1">
            <a:spLocks noGrp="1"/>
          </p:cNvSpPr>
          <p:nvPr>
            <p:ph type="sldNum" idx="12"/>
          </p:nvPr>
        </p:nvSpPr>
        <p:spPr>
          <a:xfrm>
            <a:off x="7620000" y="18288"/>
            <a:ext cx="1066799" cy="329184"/>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fld id="{00000000-1234-1234-1234-123412341234}" type="slidenum">
              <a:rPr lang="nl-NL" sz="1400" b="1" i="0" u="none" strike="noStrike" cap="none">
                <a:solidFill>
                  <a:srgbClr val="FFFFFF"/>
                </a:solidFill>
                <a:latin typeface="Arial"/>
                <a:ea typeface="Arial"/>
                <a:cs typeface="Arial"/>
                <a:sym typeface="Arial"/>
              </a:rPr>
              <a:t>‹nr.›</a:t>
            </a:fld>
            <a:endParaRPr lang="nl-NL" sz="1400" b="1" i="0" u="none" strike="noStrike" cap="none">
              <a:solidFill>
                <a:srgbClr val="FFFFFF"/>
              </a:solidFill>
              <a:latin typeface="Arial"/>
              <a:ea typeface="Arial"/>
              <a:cs typeface="Arial"/>
              <a:sym typeface="Arial"/>
            </a:endParaRPr>
          </a:p>
        </p:txBody>
      </p:sp>
    </p:spTree>
    <p:extLst>
      <p:ext uri="{BB962C8B-B14F-4D97-AF65-F5344CB8AC3E}">
        <p14:creationId xmlns:p14="http://schemas.microsoft.com/office/powerpoint/2010/main" val="30847335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457200" y="533400"/>
            <a:ext cx="8229600" cy="990599"/>
          </a:xfrm>
          <a:prstGeom prst="rect">
            <a:avLst/>
          </a:prstGeom>
          <a:noFill/>
          <a:ln>
            <a:noFill/>
          </a:ln>
        </p:spPr>
        <p:txBody>
          <a:bodyPr lIns="91425" tIns="91425" rIns="91425" bIns="91425" anchor="ctr" anchorCtr="0"/>
          <a:lstStyle>
            <a:lvl1pPr marL="0" marR="0" lvl="0" indent="0" algn="l" rtl="0">
              <a:spcBef>
                <a:spcPts val="0"/>
              </a:spcBef>
              <a:buClr>
                <a:schemeClr val="dk2"/>
              </a:buClr>
              <a:buFont typeface="Arial"/>
              <a:buNone/>
              <a:defRPr sz="4000" b="0" i="0" u="none" strike="noStrike" cap="none">
                <a:solidFill>
                  <a:schemeClr val="dk2"/>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6" name="Shape 26"/>
          <p:cNvSpPr txBox="1">
            <a:spLocks noGrp="1"/>
          </p:cNvSpPr>
          <p:nvPr>
            <p:ph type="body" idx="1"/>
          </p:nvPr>
        </p:nvSpPr>
        <p:spPr>
          <a:xfrm>
            <a:off x="457200" y="1600200"/>
            <a:ext cx="8229600" cy="4876799"/>
          </a:xfrm>
          <a:prstGeom prst="rect">
            <a:avLst/>
          </a:prstGeom>
          <a:noFill/>
          <a:ln>
            <a:noFill/>
          </a:ln>
        </p:spPr>
        <p:txBody>
          <a:bodyPr lIns="91425" tIns="91425" rIns="91425" bIns="91425" anchor="t" anchorCtr="0"/>
          <a:lstStyle>
            <a:lvl1pPr marL="182880" marR="0" lvl="0" indent="-53339" algn="l" rtl="0">
              <a:spcBef>
                <a:spcPts val="480"/>
              </a:spcBef>
              <a:buClr>
                <a:schemeClr val="accent1"/>
              </a:buClr>
              <a:buSzPct val="85000"/>
              <a:buFont typeface="Arial"/>
              <a:buChar char="•"/>
              <a:defRPr sz="2400" b="0" i="0" u="none" strike="noStrike" cap="none">
                <a:solidFill>
                  <a:schemeClr val="dk1"/>
                </a:solidFill>
                <a:latin typeface="Arial"/>
                <a:ea typeface="Arial"/>
                <a:cs typeface="Arial"/>
                <a:sym typeface="Arial"/>
              </a:defRPr>
            </a:lvl1pPr>
            <a:lvl2pPr marL="457200" marR="0" lvl="1" indent="-82550" algn="l" rtl="0">
              <a:spcBef>
                <a:spcPts val="400"/>
              </a:spcBef>
              <a:buClr>
                <a:schemeClr val="accent1"/>
              </a:buClr>
              <a:buSzPct val="85000"/>
              <a:buFont typeface="Arial"/>
              <a:buChar char="•"/>
              <a:defRPr sz="2000" b="0" i="0" u="none" strike="noStrike" cap="none">
                <a:solidFill>
                  <a:schemeClr val="dk1"/>
                </a:solidFill>
                <a:latin typeface="Arial"/>
                <a:ea typeface="Arial"/>
                <a:cs typeface="Arial"/>
                <a:sym typeface="Arial"/>
              </a:defRPr>
            </a:lvl2pPr>
            <a:lvl3pPr marL="731520" marR="0" lvl="2" indent="-82550" algn="l" rtl="0">
              <a:spcBef>
                <a:spcPts val="360"/>
              </a:spcBef>
              <a:buClr>
                <a:schemeClr val="accent1"/>
              </a:buClr>
              <a:buSzPct val="90000"/>
              <a:buFont typeface="Arial"/>
              <a:buChar char="•"/>
              <a:defRPr sz="1800" b="0" i="0" u="none" strike="noStrike" cap="none">
                <a:solidFill>
                  <a:schemeClr val="dk1"/>
                </a:solidFill>
                <a:latin typeface="Arial"/>
                <a:ea typeface="Arial"/>
                <a:cs typeface="Arial"/>
                <a:sym typeface="Arial"/>
              </a:defRPr>
            </a:lvl3pPr>
            <a:lvl4pPr marL="1005839" marR="0" lvl="3" indent="-91439" algn="l" rtl="0">
              <a:spcBef>
                <a:spcPts val="320"/>
              </a:spcBef>
              <a:buClr>
                <a:schemeClr val="accent1"/>
              </a:buClr>
              <a:buSzPct val="100000"/>
              <a:buFont typeface="Arial"/>
              <a:buChar char="•"/>
              <a:defRPr sz="1600" b="0" i="0" u="none" strike="noStrike" cap="none">
                <a:solidFill>
                  <a:schemeClr val="dk1"/>
                </a:solidFill>
                <a:latin typeface="Arial"/>
                <a:ea typeface="Arial"/>
                <a:cs typeface="Arial"/>
                <a:sym typeface="Arial"/>
              </a:defRPr>
            </a:lvl4pPr>
            <a:lvl5pPr marL="1188720" marR="0" lvl="4" indent="-58419" algn="l" rtl="0">
              <a:spcBef>
                <a:spcPts val="280"/>
              </a:spcBef>
              <a:buClr>
                <a:schemeClr val="accent1"/>
              </a:buClr>
              <a:buSzPct val="100000"/>
              <a:buFont typeface="Arial"/>
              <a:buChar char="•"/>
              <a:defRPr sz="1400" b="0" i="0" u="none" strike="noStrike" cap="none">
                <a:solidFill>
                  <a:schemeClr val="dk1"/>
                </a:solidFill>
                <a:latin typeface="Arial"/>
                <a:ea typeface="Arial"/>
                <a:cs typeface="Arial"/>
                <a:sym typeface="Arial"/>
              </a:defRPr>
            </a:lvl5pPr>
            <a:lvl6pPr marL="1371600" marR="0" lvl="5" indent="-107950" algn="l" rtl="0">
              <a:spcBef>
                <a:spcPts val="260"/>
              </a:spcBef>
              <a:buClr>
                <a:schemeClr val="accent1"/>
              </a:buClr>
              <a:buSzPct val="100000"/>
              <a:buFont typeface="Arial"/>
              <a:buChar char="•"/>
              <a:defRPr sz="1300" b="0" i="0" u="none" strike="noStrike" cap="none">
                <a:solidFill>
                  <a:schemeClr val="dk1"/>
                </a:solidFill>
                <a:latin typeface="Arial"/>
                <a:ea typeface="Arial"/>
                <a:cs typeface="Arial"/>
                <a:sym typeface="Arial"/>
              </a:defRPr>
            </a:lvl6pPr>
            <a:lvl7pPr marL="1554480" marR="0" lvl="6" indent="-100330" algn="l" rtl="0">
              <a:spcBef>
                <a:spcPts val="260"/>
              </a:spcBef>
              <a:buClr>
                <a:schemeClr val="accent1"/>
              </a:buClr>
              <a:buSzPct val="100000"/>
              <a:buFont typeface="Arial"/>
              <a:buChar char="•"/>
              <a:defRPr sz="1300" b="0" i="0" u="none" strike="noStrike" cap="none">
                <a:solidFill>
                  <a:schemeClr val="dk1"/>
                </a:solidFill>
                <a:latin typeface="Arial"/>
                <a:ea typeface="Arial"/>
                <a:cs typeface="Arial"/>
                <a:sym typeface="Arial"/>
              </a:defRPr>
            </a:lvl7pPr>
            <a:lvl8pPr marL="1737360" marR="0" lvl="7" indent="-105410" algn="l" rtl="0">
              <a:spcBef>
                <a:spcPts val="260"/>
              </a:spcBef>
              <a:buClr>
                <a:schemeClr val="accent1"/>
              </a:buClr>
              <a:buSzPct val="100000"/>
              <a:buFont typeface="Arial"/>
              <a:buChar char="•"/>
              <a:defRPr sz="1300" b="0" i="0" u="none" strike="noStrike" cap="none">
                <a:solidFill>
                  <a:schemeClr val="dk1"/>
                </a:solidFill>
                <a:latin typeface="Arial"/>
                <a:ea typeface="Arial"/>
                <a:cs typeface="Arial"/>
                <a:sym typeface="Arial"/>
              </a:defRPr>
            </a:lvl8pPr>
            <a:lvl9pPr marL="1920240" marR="0" lvl="8" indent="-110489" algn="l" rtl="0">
              <a:spcBef>
                <a:spcPts val="260"/>
              </a:spcBef>
              <a:buClr>
                <a:schemeClr val="accent1"/>
              </a:buClr>
              <a:buSzPct val="100000"/>
              <a:buFont typeface="Arial"/>
              <a:buChar char="•"/>
              <a:defRPr sz="1300" b="0" i="0" u="none" strike="noStrike" cap="none">
                <a:solidFill>
                  <a:schemeClr val="dk1"/>
                </a:solidFill>
                <a:latin typeface="Arial"/>
                <a:ea typeface="Arial"/>
                <a:cs typeface="Arial"/>
                <a:sym typeface="Arial"/>
              </a:defRPr>
            </a:lvl9pPr>
          </a:lstStyle>
          <a:p>
            <a:endParaRPr/>
          </a:p>
        </p:txBody>
      </p:sp>
      <p:sp>
        <p:nvSpPr>
          <p:cNvPr id="27" name="Shape 27"/>
          <p:cNvSpPr txBox="1">
            <a:spLocks noGrp="1"/>
          </p:cNvSpPr>
          <p:nvPr>
            <p:ph type="dt" idx="10"/>
          </p:nvPr>
        </p:nvSpPr>
        <p:spPr>
          <a:xfrm>
            <a:off x="457200" y="18288"/>
            <a:ext cx="2895600" cy="329184"/>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FFFFFF"/>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8" name="Shape 28"/>
          <p:cNvSpPr txBox="1">
            <a:spLocks noGrp="1"/>
          </p:cNvSpPr>
          <p:nvPr>
            <p:ph type="ftr" idx="11"/>
          </p:nvPr>
        </p:nvSpPr>
        <p:spPr>
          <a:xfrm>
            <a:off x="3429000" y="18288"/>
            <a:ext cx="4114800" cy="329184"/>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FFFFFF"/>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9" name="Shape 29"/>
          <p:cNvSpPr txBox="1">
            <a:spLocks noGrp="1"/>
          </p:cNvSpPr>
          <p:nvPr>
            <p:ph type="sldNum" idx="12"/>
          </p:nvPr>
        </p:nvSpPr>
        <p:spPr>
          <a:xfrm>
            <a:off x="7620000" y="18288"/>
            <a:ext cx="1066799" cy="329184"/>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fld id="{00000000-1234-1234-1234-123412341234}" type="slidenum">
              <a:rPr lang="nl-NL" sz="1400" b="1" i="0" u="none" strike="noStrike" cap="none">
                <a:solidFill>
                  <a:srgbClr val="FFFFFF"/>
                </a:solidFill>
                <a:latin typeface="Arial"/>
                <a:ea typeface="Arial"/>
                <a:cs typeface="Arial"/>
                <a:sym typeface="Arial"/>
              </a:rPr>
              <a:t>‹nr.›</a:t>
            </a:fld>
            <a:endParaRPr lang="nl-NL" sz="1400" b="1" i="0" u="none" strike="noStrike" cap="none">
              <a:solidFill>
                <a:srgbClr val="FFFFFF"/>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bg>
      <p:bgPr>
        <a:solidFill>
          <a:schemeClr val="dk2"/>
        </a:solidFill>
        <a:effectLst/>
      </p:bgPr>
    </p:bg>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722312" y="2362200"/>
            <a:ext cx="7772400" cy="2200275"/>
          </a:xfrm>
          <a:prstGeom prst="rect">
            <a:avLst/>
          </a:prstGeom>
          <a:noFill/>
          <a:ln>
            <a:noFill/>
          </a:ln>
        </p:spPr>
        <p:txBody>
          <a:bodyPr lIns="91425" tIns="91425" rIns="91425" bIns="91425" anchor="b" anchorCtr="0"/>
          <a:lstStyle>
            <a:lvl1pPr marL="0" marR="0" lvl="0" indent="0" algn="l" rtl="0">
              <a:spcBef>
                <a:spcPts val="0"/>
              </a:spcBef>
              <a:buClr>
                <a:schemeClr val="lt2"/>
              </a:buClr>
              <a:buFont typeface="Arial"/>
              <a:buNone/>
              <a:defRPr sz="4800" b="0" i="0" u="none" strike="noStrike" cap="none">
                <a:solidFill>
                  <a:schemeClr val="lt2"/>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6" name="Shape 36"/>
          <p:cNvSpPr txBox="1">
            <a:spLocks noGrp="1"/>
          </p:cNvSpPr>
          <p:nvPr>
            <p:ph type="body" idx="1"/>
          </p:nvPr>
        </p:nvSpPr>
        <p:spPr>
          <a:xfrm>
            <a:off x="722312" y="4626864"/>
            <a:ext cx="7772400" cy="1500187"/>
          </a:xfrm>
          <a:prstGeom prst="rect">
            <a:avLst/>
          </a:prstGeom>
          <a:noFill/>
          <a:ln>
            <a:noFill/>
          </a:ln>
        </p:spPr>
        <p:txBody>
          <a:bodyPr lIns="91425" tIns="91425" rIns="91425" bIns="91425" anchor="t" anchorCtr="0"/>
          <a:lstStyle>
            <a:lvl1pPr marL="0" marR="0" lvl="0" indent="0" algn="l" rtl="0">
              <a:spcBef>
                <a:spcPts val="480"/>
              </a:spcBef>
              <a:buClr>
                <a:schemeClr val="accent1"/>
              </a:buClr>
              <a:buFont typeface="Arial"/>
              <a:buNone/>
              <a:defRPr sz="2400" b="0" i="0" u="none" strike="noStrike" cap="none">
                <a:solidFill>
                  <a:schemeClr val="lt2"/>
                </a:solidFill>
                <a:latin typeface="Arial"/>
                <a:ea typeface="Arial"/>
                <a:cs typeface="Arial"/>
                <a:sym typeface="Arial"/>
              </a:defRPr>
            </a:lvl1pPr>
            <a:lvl2pPr marL="457200" marR="0" lvl="1" indent="0" algn="l" rtl="0">
              <a:spcBef>
                <a:spcPts val="360"/>
              </a:spcBef>
              <a:buClr>
                <a:schemeClr val="accent1"/>
              </a:buClr>
              <a:buFont typeface="Arial"/>
              <a:buNone/>
              <a:defRPr sz="1800" b="0" i="0" u="none" strike="noStrike" cap="none">
                <a:solidFill>
                  <a:schemeClr val="lt1"/>
                </a:solidFill>
                <a:latin typeface="Arial"/>
                <a:ea typeface="Arial"/>
                <a:cs typeface="Arial"/>
                <a:sym typeface="Arial"/>
              </a:defRPr>
            </a:lvl2pPr>
            <a:lvl3pPr marL="914400" marR="0" lvl="2" indent="0" algn="l" rtl="0">
              <a:spcBef>
                <a:spcPts val="320"/>
              </a:spcBef>
              <a:buClr>
                <a:schemeClr val="accent1"/>
              </a:buClr>
              <a:buFont typeface="Arial"/>
              <a:buNone/>
              <a:defRPr sz="1600" b="0" i="0" u="none" strike="noStrike" cap="none">
                <a:solidFill>
                  <a:schemeClr val="lt1"/>
                </a:solidFill>
                <a:latin typeface="Arial"/>
                <a:ea typeface="Arial"/>
                <a:cs typeface="Arial"/>
                <a:sym typeface="Arial"/>
              </a:defRPr>
            </a:lvl3pPr>
            <a:lvl4pPr marL="1371600" marR="0" lvl="3" indent="0" algn="l" rtl="0">
              <a:spcBef>
                <a:spcPts val="280"/>
              </a:spcBef>
              <a:buClr>
                <a:schemeClr val="accent1"/>
              </a:buClr>
              <a:buFont typeface="Arial"/>
              <a:buNone/>
              <a:defRPr sz="1400" b="0" i="0" u="none" strike="noStrike" cap="none">
                <a:solidFill>
                  <a:schemeClr val="lt1"/>
                </a:solidFill>
                <a:latin typeface="Arial"/>
                <a:ea typeface="Arial"/>
                <a:cs typeface="Arial"/>
                <a:sym typeface="Arial"/>
              </a:defRPr>
            </a:lvl4pPr>
            <a:lvl5pPr marL="1828800" marR="0" lvl="4" indent="0" algn="l" rtl="0">
              <a:spcBef>
                <a:spcPts val="280"/>
              </a:spcBef>
              <a:buClr>
                <a:schemeClr val="accent1"/>
              </a:buClr>
              <a:buFont typeface="Arial"/>
              <a:buNone/>
              <a:defRPr sz="1400" b="0" i="0" u="none" strike="noStrike" cap="none">
                <a:solidFill>
                  <a:schemeClr val="lt1"/>
                </a:solidFill>
                <a:latin typeface="Arial"/>
                <a:ea typeface="Arial"/>
                <a:cs typeface="Arial"/>
                <a:sym typeface="Arial"/>
              </a:defRPr>
            </a:lvl5pPr>
            <a:lvl6pPr marL="2286000" marR="0" lvl="5" indent="0" algn="l" rtl="0">
              <a:spcBef>
                <a:spcPts val="280"/>
              </a:spcBef>
              <a:buClr>
                <a:schemeClr val="accent1"/>
              </a:buClr>
              <a:buFont typeface="Arial"/>
              <a:buNone/>
              <a:defRPr sz="1400" b="0" i="0" u="none" strike="noStrike" cap="none">
                <a:solidFill>
                  <a:schemeClr val="lt1"/>
                </a:solidFill>
                <a:latin typeface="Arial"/>
                <a:ea typeface="Arial"/>
                <a:cs typeface="Arial"/>
                <a:sym typeface="Arial"/>
              </a:defRPr>
            </a:lvl6pPr>
            <a:lvl7pPr marL="2743200" marR="0" lvl="6" indent="0" algn="l" rtl="0">
              <a:spcBef>
                <a:spcPts val="280"/>
              </a:spcBef>
              <a:buClr>
                <a:schemeClr val="accent1"/>
              </a:buClr>
              <a:buFont typeface="Arial"/>
              <a:buNone/>
              <a:defRPr sz="1400" b="0" i="0" u="none" strike="noStrike" cap="none">
                <a:solidFill>
                  <a:schemeClr val="lt1"/>
                </a:solidFill>
                <a:latin typeface="Arial"/>
                <a:ea typeface="Arial"/>
                <a:cs typeface="Arial"/>
                <a:sym typeface="Arial"/>
              </a:defRPr>
            </a:lvl7pPr>
            <a:lvl8pPr marL="3200400" marR="0" lvl="7" indent="0" algn="l" rtl="0">
              <a:spcBef>
                <a:spcPts val="280"/>
              </a:spcBef>
              <a:buClr>
                <a:schemeClr val="accent1"/>
              </a:buClr>
              <a:buFont typeface="Arial"/>
              <a:buNone/>
              <a:defRPr sz="1400" b="0" i="0" u="none" strike="noStrike" cap="none">
                <a:solidFill>
                  <a:schemeClr val="lt1"/>
                </a:solidFill>
                <a:latin typeface="Arial"/>
                <a:ea typeface="Arial"/>
                <a:cs typeface="Arial"/>
                <a:sym typeface="Arial"/>
              </a:defRPr>
            </a:lvl8pPr>
            <a:lvl9pPr marL="3657600" marR="0" lvl="8" indent="0" algn="l" rtl="0">
              <a:spcBef>
                <a:spcPts val="280"/>
              </a:spcBef>
              <a:buClr>
                <a:schemeClr val="accent1"/>
              </a:buClr>
              <a:buFont typeface="Arial"/>
              <a:buNone/>
              <a:defRPr sz="1400" b="0" i="0" u="none" strike="noStrike" cap="none">
                <a:solidFill>
                  <a:schemeClr val="lt1"/>
                </a:solidFill>
                <a:latin typeface="Arial"/>
                <a:ea typeface="Arial"/>
                <a:cs typeface="Arial"/>
                <a:sym typeface="Arial"/>
              </a:defRPr>
            </a:lvl9pPr>
          </a:lstStyle>
          <a:p>
            <a:endParaRPr/>
          </a:p>
        </p:txBody>
      </p:sp>
      <p:sp>
        <p:nvSpPr>
          <p:cNvPr id="37" name="Shape 37"/>
          <p:cNvSpPr txBox="1">
            <a:spLocks noGrp="1"/>
          </p:cNvSpPr>
          <p:nvPr>
            <p:ph type="dt" idx="10"/>
          </p:nvPr>
        </p:nvSpPr>
        <p:spPr>
          <a:xfrm>
            <a:off x="457200" y="18288"/>
            <a:ext cx="2895600" cy="329184"/>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FFFFFF"/>
                </a:solidFill>
                <a:latin typeface="Arial"/>
                <a:ea typeface="Arial"/>
                <a:cs typeface="Arial"/>
                <a:sym typeface="Arial"/>
              </a:defRPr>
            </a:lvl1pPr>
            <a:lvl2pPr marL="457200" marR="0" lvl="1" indent="0" algn="l" rtl="0">
              <a:spcBef>
                <a:spcPts val="0"/>
              </a:spcBef>
              <a:buNone/>
              <a:defRPr sz="1800" b="0" i="0" u="none" strike="noStrike" cap="none">
                <a:solidFill>
                  <a:schemeClr val="lt1"/>
                </a:solidFill>
                <a:latin typeface="Arial"/>
                <a:ea typeface="Arial"/>
                <a:cs typeface="Arial"/>
                <a:sym typeface="Arial"/>
              </a:defRPr>
            </a:lvl2pPr>
            <a:lvl3pPr marL="914400" marR="0" lvl="2" indent="0" algn="l" rtl="0">
              <a:spcBef>
                <a:spcPts val="0"/>
              </a:spcBef>
              <a:buNone/>
              <a:defRPr sz="1800" b="0" i="0" u="none" strike="noStrike" cap="none">
                <a:solidFill>
                  <a:schemeClr val="lt1"/>
                </a:solidFill>
                <a:latin typeface="Arial"/>
                <a:ea typeface="Arial"/>
                <a:cs typeface="Arial"/>
                <a:sym typeface="Arial"/>
              </a:defRPr>
            </a:lvl3pPr>
            <a:lvl4pPr marL="1371600" marR="0" lvl="3" indent="0" algn="l" rtl="0">
              <a:spcBef>
                <a:spcPts val="0"/>
              </a:spcBef>
              <a:buNone/>
              <a:defRPr sz="1800" b="0" i="0" u="none" strike="noStrike" cap="none">
                <a:solidFill>
                  <a:schemeClr val="lt1"/>
                </a:solidFill>
                <a:latin typeface="Arial"/>
                <a:ea typeface="Arial"/>
                <a:cs typeface="Arial"/>
                <a:sym typeface="Arial"/>
              </a:defRPr>
            </a:lvl4pPr>
            <a:lvl5pPr marL="1828800" marR="0" lvl="4" indent="0" algn="l" rtl="0">
              <a:spcBef>
                <a:spcPts val="0"/>
              </a:spcBef>
              <a:buNone/>
              <a:defRPr sz="1800" b="0" i="0" u="none" strike="noStrike" cap="none">
                <a:solidFill>
                  <a:schemeClr val="lt1"/>
                </a:solidFill>
                <a:latin typeface="Arial"/>
                <a:ea typeface="Arial"/>
                <a:cs typeface="Arial"/>
                <a:sym typeface="Arial"/>
              </a:defRPr>
            </a:lvl5pPr>
            <a:lvl6pPr marL="2286000" marR="0" lvl="5" indent="0" algn="l" rtl="0">
              <a:spcBef>
                <a:spcPts val="0"/>
              </a:spcBef>
              <a:buNone/>
              <a:defRPr sz="1800" b="0" i="0" u="none" strike="noStrike" cap="none">
                <a:solidFill>
                  <a:schemeClr val="lt1"/>
                </a:solidFill>
                <a:latin typeface="Arial"/>
                <a:ea typeface="Arial"/>
                <a:cs typeface="Arial"/>
                <a:sym typeface="Arial"/>
              </a:defRPr>
            </a:lvl6pPr>
            <a:lvl7pPr marL="2743200" marR="0" lvl="6" indent="0" algn="l" rtl="0">
              <a:spcBef>
                <a:spcPts val="0"/>
              </a:spcBef>
              <a:buNone/>
              <a:defRPr sz="1800" b="0" i="0" u="none" strike="noStrike" cap="none">
                <a:solidFill>
                  <a:schemeClr val="lt1"/>
                </a:solidFill>
                <a:latin typeface="Arial"/>
                <a:ea typeface="Arial"/>
                <a:cs typeface="Arial"/>
                <a:sym typeface="Arial"/>
              </a:defRPr>
            </a:lvl7pPr>
            <a:lvl8pPr marL="3200400" marR="0" lvl="7" indent="0" algn="l" rtl="0">
              <a:spcBef>
                <a:spcPts val="0"/>
              </a:spcBef>
              <a:buNone/>
              <a:defRPr sz="1800" b="0" i="0" u="none" strike="noStrike" cap="none">
                <a:solidFill>
                  <a:schemeClr val="lt1"/>
                </a:solidFill>
                <a:latin typeface="Arial"/>
                <a:ea typeface="Arial"/>
                <a:cs typeface="Arial"/>
                <a:sym typeface="Arial"/>
              </a:defRPr>
            </a:lvl8pPr>
            <a:lvl9pPr marL="3657600" marR="0" lvl="8" indent="0" algn="l" rtl="0">
              <a:spcBef>
                <a:spcPts val="0"/>
              </a:spcBef>
              <a:buNone/>
              <a:defRPr sz="1800" b="0" i="0" u="none" strike="noStrike" cap="none">
                <a:solidFill>
                  <a:schemeClr val="lt1"/>
                </a:solidFill>
                <a:latin typeface="Arial"/>
                <a:ea typeface="Arial"/>
                <a:cs typeface="Arial"/>
                <a:sym typeface="Arial"/>
              </a:defRPr>
            </a:lvl9pPr>
          </a:lstStyle>
          <a:p>
            <a:endParaRPr/>
          </a:p>
        </p:txBody>
      </p:sp>
      <p:sp>
        <p:nvSpPr>
          <p:cNvPr id="38" name="Shape 38"/>
          <p:cNvSpPr txBox="1">
            <a:spLocks noGrp="1"/>
          </p:cNvSpPr>
          <p:nvPr>
            <p:ph type="ftr" idx="11"/>
          </p:nvPr>
        </p:nvSpPr>
        <p:spPr>
          <a:xfrm>
            <a:off x="3429000" y="18288"/>
            <a:ext cx="4114800" cy="329184"/>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FFFFFF"/>
                </a:solidFill>
                <a:latin typeface="Arial"/>
                <a:ea typeface="Arial"/>
                <a:cs typeface="Arial"/>
                <a:sym typeface="Arial"/>
              </a:defRPr>
            </a:lvl1pPr>
            <a:lvl2pPr marL="457200" marR="0" lvl="1" indent="0" algn="l" rtl="0">
              <a:spcBef>
                <a:spcPts val="0"/>
              </a:spcBef>
              <a:buNone/>
              <a:defRPr sz="1800" b="0" i="0" u="none" strike="noStrike" cap="none">
                <a:solidFill>
                  <a:schemeClr val="lt1"/>
                </a:solidFill>
                <a:latin typeface="Arial"/>
                <a:ea typeface="Arial"/>
                <a:cs typeface="Arial"/>
                <a:sym typeface="Arial"/>
              </a:defRPr>
            </a:lvl2pPr>
            <a:lvl3pPr marL="914400" marR="0" lvl="2" indent="0" algn="l" rtl="0">
              <a:spcBef>
                <a:spcPts val="0"/>
              </a:spcBef>
              <a:buNone/>
              <a:defRPr sz="1800" b="0" i="0" u="none" strike="noStrike" cap="none">
                <a:solidFill>
                  <a:schemeClr val="lt1"/>
                </a:solidFill>
                <a:latin typeface="Arial"/>
                <a:ea typeface="Arial"/>
                <a:cs typeface="Arial"/>
                <a:sym typeface="Arial"/>
              </a:defRPr>
            </a:lvl3pPr>
            <a:lvl4pPr marL="1371600" marR="0" lvl="3" indent="0" algn="l" rtl="0">
              <a:spcBef>
                <a:spcPts val="0"/>
              </a:spcBef>
              <a:buNone/>
              <a:defRPr sz="1800" b="0" i="0" u="none" strike="noStrike" cap="none">
                <a:solidFill>
                  <a:schemeClr val="lt1"/>
                </a:solidFill>
                <a:latin typeface="Arial"/>
                <a:ea typeface="Arial"/>
                <a:cs typeface="Arial"/>
                <a:sym typeface="Arial"/>
              </a:defRPr>
            </a:lvl4pPr>
            <a:lvl5pPr marL="1828800" marR="0" lvl="4" indent="0" algn="l" rtl="0">
              <a:spcBef>
                <a:spcPts val="0"/>
              </a:spcBef>
              <a:buNone/>
              <a:defRPr sz="1800" b="0" i="0" u="none" strike="noStrike" cap="none">
                <a:solidFill>
                  <a:schemeClr val="lt1"/>
                </a:solidFill>
                <a:latin typeface="Arial"/>
                <a:ea typeface="Arial"/>
                <a:cs typeface="Arial"/>
                <a:sym typeface="Arial"/>
              </a:defRPr>
            </a:lvl5pPr>
            <a:lvl6pPr marL="2286000" marR="0" lvl="5" indent="0" algn="l" rtl="0">
              <a:spcBef>
                <a:spcPts val="0"/>
              </a:spcBef>
              <a:buNone/>
              <a:defRPr sz="1800" b="0" i="0" u="none" strike="noStrike" cap="none">
                <a:solidFill>
                  <a:schemeClr val="lt1"/>
                </a:solidFill>
                <a:latin typeface="Arial"/>
                <a:ea typeface="Arial"/>
                <a:cs typeface="Arial"/>
                <a:sym typeface="Arial"/>
              </a:defRPr>
            </a:lvl6pPr>
            <a:lvl7pPr marL="2743200" marR="0" lvl="6" indent="0" algn="l" rtl="0">
              <a:spcBef>
                <a:spcPts val="0"/>
              </a:spcBef>
              <a:buNone/>
              <a:defRPr sz="1800" b="0" i="0" u="none" strike="noStrike" cap="none">
                <a:solidFill>
                  <a:schemeClr val="lt1"/>
                </a:solidFill>
                <a:latin typeface="Arial"/>
                <a:ea typeface="Arial"/>
                <a:cs typeface="Arial"/>
                <a:sym typeface="Arial"/>
              </a:defRPr>
            </a:lvl7pPr>
            <a:lvl8pPr marL="3200400" marR="0" lvl="7" indent="0" algn="l" rtl="0">
              <a:spcBef>
                <a:spcPts val="0"/>
              </a:spcBef>
              <a:buNone/>
              <a:defRPr sz="1800" b="0" i="0" u="none" strike="noStrike" cap="none">
                <a:solidFill>
                  <a:schemeClr val="lt1"/>
                </a:solidFill>
                <a:latin typeface="Arial"/>
                <a:ea typeface="Arial"/>
                <a:cs typeface="Arial"/>
                <a:sym typeface="Arial"/>
              </a:defRPr>
            </a:lvl8pPr>
            <a:lvl9pPr marL="3657600" marR="0" lvl="8" indent="0" algn="l" rtl="0">
              <a:spcBef>
                <a:spcPts val="0"/>
              </a:spcBef>
              <a:buNone/>
              <a:defRPr sz="1800" b="0" i="0" u="none" strike="noStrike" cap="none">
                <a:solidFill>
                  <a:schemeClr val="lt1"/>
                </a:solidFill>
                <a:latin typeface="Arial"/>
                <a:ea typeface="Arial"/>
                <a:cs typeface="Arial"/>
                <a:sym typeface="Arial"/>
              </a:defRPr>
            </a:lvl9pPr>
          </a:lstStyle>
          <a:p>
            <a:endParaRPr/>
          </a:p>
        </p:txBody>
      </p:sp>
      <p:sp>
        <p:nvSpPr>
          <p:cNvPr id="39" name="Shape 39"/>
          <p:cNvSpPr txBox="1">
            <a:spLocks noGrp="1"/>
          </p:cNvSpPr>
          <p:nvPr>
            <p:ph type="sldNum" idx="12"/>
          </p:nvPr>
        </p:nvSpPr>
        <p:spPr>
          <a:xfrm>
            <a:off x="7620000" y="18288"/>
            <a:ext cx="1066799" cy="329184"/>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fld id="{00000000-1234-1234-1234-123412341234}" type="slidenum">
              <a:rPr lang="nl-NL" sz="1400" b="1">
                <a:solidFill>
                  <a:srgbClr val="FFFFFF"/>
                </a:solidFill>
                <a:latin typeface="Arial"/>
                <a:ea typeface="Arial"/>
                <a:cs typeface="Arial"/>
                <a:sym typeface="Arial"/>
              </a:rPr>
              <a:t>‹nr.›</a:t>
            </a:fld>
            <a:endParaRPr lang="nl-NL" sz="1400" b="1">
              <a:solidFill>
                <a:srgbClr val="FFFFFF"/>
              </a:solidFill>
              <a:latin typeface="Arial"/>
              <a:ea typeface="Arial"/>
              <a:cs typeface="Arial"/>
              <a:sym typeface="Arial"/>
            </a:endParaRPr>
          </a:p>
        </p:txBody>
      </p:sp>
      <p:cxnSp>
        <p:nvCxnSpPr>
          <p:cNvPr id="40" name="Shape 40"/>
          <p:cNvCxnSpPr/>
          <p:nvPr/>
        </p:nvCxnSpPr>
        <p:spPr>
          <a:xfrm>
            <a:off x="731520" y="4599432"/>
            <a:ext cx="7848599" cy="1587"/>
          </a:xfrm>
          <a:prstGeom prst="straightConnector1">
            <a:avLst/>
          </a:prstGeom>
          <a:noFill/>
          <a:ln w="19050" cap="flat" cmpd="sng">
            <a:solidFill>
              <a:schemeClr val="lt2"/>
            </a:solidFill>
            <a:prstDash val="solid"/>
            <a:round/>
            <a:headEnd type="none" w="med" len="med"/>
            <a:tailEnd type="none" w="med" len="med"/>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41"/>
        <p:cNvGrpSpPr/>
        <p:nvPr/>
      </p:nvGrpSpPr>
      <p:grpSpPr>
        <a:xfrm>
          <a:off x="0" y="0"/>
          <a:ext cx="0" cy="0"/>
          <a:chOff x="0" y="0"/>
          <a:chExt cx="0" cy="0"/>
        </a:xfrm>
      </p:grpSpPr>
      <p:sp>
        <p:nvSpPr>
          <p:cNvPr id="42" name="Shape 42"/>
          <p:cNvSpPr txBox="1">
            <a:spLocks noGrp="1"/>
          </p:cNvSpPr>
          <p:nvPr>
            <p:ph type="title"/>
          </p:nvPr>
        </p:nvSpPr>
        <p:spPr>
          <a:xfrm>
            <a:off x="457200" y="533400"/>
            <a:ext cx="8229600" cy="990599"/>
          </a:xfrm>
          <a:prstGeom prst="rect">
            <a:avLst/>
          </a:prstGeom>
          <a:noFill/>
          <a:ln>
            <a:noFill/>
          </a:ln>
        </p:spPr>
        <p:txBody>
          <a:bodyPr lIns="91425" tIns="91425" rIns="91425" bIns="91425" anchor="ctr" anchorCtr="0"/>
          <a:lstStyle>
            <a:lvl1pPr marL="0" marR="0" lvl="0" indent="0" algn="l" rtl="0">
              <a:spcBef>
                <a:spcPts val="0"/>
              </a:spcBef>
              <a:buClr>
                <a:schemeClr val="dk2"/>
              </a:buClr>
              <a:buFont typeface="Arial"/>
              <a:buNone/>
              <a:defRPr sz="4000" b="0" i="0" u="none" strike="noStrike" cap="none">
                <a:solidFill>
                  <a:schemeClr val="dk2"/>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3" name="Shape 43"/>
          <p:cNvSpPr txBox="1">
            <a:spLocks noGrp="1"/>
          </p:cNvSpPr>
          <p:nvPr>
            <p:ph type="body" idx="1"/>
          </p:nvPr>
        </p:nvSpPr>
        <p:spPr>
          <a:xfrm>
            <a:off x="457200" y="1673351"/>
            <a:ext cx="4038599" cy="4718303"/>
          </a:xfrm>
          <a:prstGeom prst="rect">
            <a:avLst/>
          </a:prstGeom>
          <a:noFill/>
          <a:ln>
            <a:noFill/>
          </a:ln>
        </p:spPr>
        <p:txBody>
          <a:bodyPr lIns="91425" tIns="91425" rIns="91425" bIns="91425" anchor="t" anchorCtr="0"/>
          <a:lstStyle>
            <a:lvl1pPr marL="182880" marR="0" lvl="0" indent="-31750" algn="l" rtl="0">
              <a:spcBef>
                <a:spcPts val="560"/>
              </a:spcBef>
              <a:buClr>
                <a:schemeClr val="accent1"/>
              </a:buClr>
              <a:buSzPct val="85000"/>
              <a:buFont typeface="Arial"/>
              <a:buChar char="•"/>
              <a:defRPr sz="2800" b="0" i="0" u="none" strike="noStrike" cap="none">
                <a:solidFill>
                  <a:schemeClr val="dk1"/>
                </a:solidFill>
                <a:latin typeface="Arial"/>
                <a:ea typeface="Arial"/>
                <a:cs typeface="Arial"/>
                <a:sym typeface="Arial"/>
              </a:defRPr>
            </a:lvl1pPr>
            <a:lvl2pPr marL="457200" marR="0" lvl="1" indent="-60959" algn="l" rtl="0">
              <a:spcBef>
                <a:spcPts val="480"/>
              </a:spcBef>
              <a:buClr>
                <a:schemeClr val="accent1"/>
              </a:buClr>
              <a:buSzPct val="85000"/>
              <a:buFont typeface="Arial"/>
              <a:buChar char="•"/>
              <a:defRPr sz="2400" b="0" i="0" u="none" strike="noStrike" cap="none">
                <a:solidFill>
                  <a:schemeClr val="dk1"/>
                </a:solidFill>
                <a:latin typeface="Arial"/>
                <a:ea typeface="Arial"/>
                <a:cs typeface="Arial"/>
                <a:sym typeface="Arial"/>
              </a:defRPr>
            </a:lvl2pPr>
            <a:lvl3pPr marL="731520" marR="0" lvl="2" indent="-71119" algn="l" rtl="0">
              <a:spcBef>
                <a:spcPts val="400"/>
              </a:spcBef>
              <a:buClr>
                <a:schemeClr val="accent1"/>
              </a:buClr>
              <a:buSzPct val="90000"/>
              <a:buFont typeface="Arial"/>
              <a:buChar char="•"/>
              <a:defRPr sz="2000" b="0" i="0" u="none" strike="noStrike" cap="none">
                <a:solidFill>
                  <a:schemeClr val="dk1"/>
                </a:solidFill>
                <a:latin typeface="Arial"/>
                <a:ea typeface="Arial"/>
                <a:cs typeface="Arial"/>
                <a:sym typeface="Arial"/>
              </a:defRPr>
            </a:lvl3pPr>
            <a:lvl4pPr marL="1005839" marR="0" lvl="3" indent="-78739" algn="l" rtl="0">
              <a:spcBef>
                <a:spcPts val="360"/>
              </a:spcBef>
              <a:buClr>
                <a:schemeClr val="accent1"/>
              </a:buClr>
              <a:buSzPct val="100000"/>
              <a:buFont typeface="Arial"/>
              <a:buChar char="•"/>
              <a:defRPr sz="1800" b="0" i="0" u="none" strike="noStrike" cap="none">
                <a:solidFill>
                  <a:schemeClr val="dk1"/>
                </a:solidFill>
                <a:latin typeface="Arial"/>
                <a:ea typeface="Arial"/>
                <a:cs typeface="Arial"/>
                <a:sym typeface="Arial"/>
              </a:defRPr>
            </a:lvl4pPr>
            <a:lvl5pPr marL="1188720" marR="0" lvl="4" indent="-33019" algn="l" rtl="0">
              <a:spcBef>
                <a:spcPts val="360"/>
              </a:spcBef>
              <a:buClr>
                <a:schemeClr val="accent1"/>
              </a:buClr>
              <a:buSzPct val="100000"/>
              <a:buFont typeface="Arial"/>
              <a:buChar char="•"/>
              <a:defRPr sz="1800" b="0" i="0" u="none" strike="noStrike" cap="none">
                <a:solidFill>
                  <a:schemeClr val="dk1"/>
                </a:solidFill>
                <a:latin typeface="Arial"/>
                <a:ea typeface="Arial"/>
                <a:cs typeface="Arial"/>
                <a:sym typeface="Arial"/>
              </a:defRPr>
            </a:lvl5pPr>
            <a:lvl6pPr marL="1371600" marR="0" lvl="5" indent="-76200" algn="l" rtl="0">
              <a:spcBef>
                <a:spcPts val="360"/>
              </a:spcBef>
              <a:buClr>
                <a:schemeClr val="accent1"/>
              </a:buClr>
              <a:buSzPct val="100000"/>
              <a:buFont typeface="Arial"/>
              <a:buChar char="•"/>
              <a:defRPr sz="1800" b="0" i="0" u="none" strike="noStrike" cap="none">
                <a:solidFill>
                  <a:schemeClr val="dk1"/>
                </a:solidFill>
                <a:latin typeface="Arial"/>
                <a:ea typeface="Arial"/>
                <a:cs typeface="Arial"/>
                <a:sym typeface="Arial"/>
              </a:defRPr>
            </a:lvl6pPr>
            <a:lvl7pPr marL="1554480" marR="0" lvl="6" indent="-68580" algn="l" rtl="0">
              <a:spcBef>
                <a:spcPts val="360"/>
              </a:spcBef>
              <a:buClr>
                <a:schemeClr val="accent1"/>
              </a:buClr>
              <a:buSzPct val="100000"/>
              <a:buFont typeface="Arial"/>
              <a:buChar char="•"/>
              <a:defRPr sz="1800" b="0" i="0" u="none" strike="noStrike" cap="none">
                <a:solidFill>
                  <a:schemeClr val="dk1"/>
                </a:solidFill>
                <a:latin typeface="Arial"/>
                <a:ea typeface="Arial"/>
                <a:cs typeface="Arial"/>
                <a:sym typeface="Arial"/>
              </a:defRPr>
            </a:lvl7pPr>
            <a:lvl8pPr marL="1737360" marR="0" lvl="7" indent="-73660" algn="l" rtl="0">
              <a:spcBef>
                <a:spcPts val="360"/>
              </a:spcBef>
              <a:buClr>
                <a:schemeClr val="accent1"/>
              </a:buClr>
              <a:buSzPct val="100000"/>
              <a:buFont typeface="Arial"/>
              <a:buChar char="•"/>
              <a:defRPr sz="1800" b="0" i="0" u="none" strike="noStrike" cap="none">
                <a:solidFill>
                  <a:schemeClr val="dk1"/>
                </a:solidFill>
                <a:latin typeface="Arial"/>
                <a:ea typeface="Arial"/>
                <a:cs typeface="Arial"/>
                <a:sym typeface="Arial"/>
              </a:defRPr>
            </a:lvl8pPr>
            <a:lvl9pPr marL="1920240" marR="0" lvl="8" indent="-78739" algn="l" rtl="0">
              <a:spcBef>
                <a:spcPts val="360"/>
              </a:spcBef>
              <a:buClr>
                <a:schemeClr val="accent1"/>
              </a:buClr>
              <a:buSzPct val="1000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4" name="Shape 44"/>
          <p:cNvSpPr txBox="1">
            <a:spLocks noGrp="1"/>
          </p:cNvSpPr>
          <p:nvPr>
            <p:ph type="body" idx="2"/>
          </p:nvPr>
        </p:nvSpPr>
        <p:spPr>
          <a:xfrm>
            <a:off x="4648200" y="1673351"/>
            <a:ext cx="4038599" cy="4718303"/>
          </a:xfrm>
          <a:prstGeom prst="rect">
            <a:avLst/>
          </a:prstGeom>
          <a:noFill/>
          <a:ln>
            <a:noFill/>
          </a:ln>
        </p:spPr>
        <p:txBody>
          <a:bodyPr lIns="91425" tIns="91425" rIns="91425" bIns="91425" anchor="t" anchorCtr="0"/>
          <a:lstStyle>
            <a:lvl1pPr marL="182880" marR="0" lvl="0" indent="-31750" algn="l" rtl="0">
              <a:spcBef>
                <a:spcPts val="560"/>
              </a:spcBef>
              <a:buClr>
                <a:schemeClr val="accent1"/>
              </a:buClr>
              <a:buSzPct val="85000"/>
              <a:buFont typeface="Arial"/>
              <a:buChar char="•"/>
              <a:defRPr sz="2800" b="0" i="0" u="none" strike="noStrike" cap="none">
                <a:solidFill>
                  <a:schemeClr val="dk1"/>
                </a:solidFill>
                <a:latin typeface="Arial"/>
                <a:ea typeface="Arial"/>
                <a:cs typeface="Arial"/>
                <a:sym typeface="Arial"/>
              </a:defRPr>
            </a:lvl1pPr>
            <a:lvl2pPr marL="457200" marR="0" lvl="1" indent="-60959" algn="l" rtl="0">
              <a:spcBef>
                <a:spcPts val="480"/>
              </a:spcBef>
              <a:buClr>
                <a:schemeClr val="accent1"/>
              </a:buClr>
              <a:buSzPct val="85000"/>
              <a:buFont typeface="Arial"/>
              <a:buChar char="•"/>
              <a:defRPr sz="2400" b="0" i="0" u="none" strike="noStrike" cap="none">
                <a:solidFill>
                  <a:schemeClr val="dk1"/>
                </a:solidFill>
                <a:latin typeface="Arial"/>
                <a:ea typeface="Arial"/>
                <a:cs typeface="Arial"/>
                <a:sym typeface="Arial"/>
              </a:defRPr>
            </a:lvl2pPr>
            <a:lvl3pPr marL="731520" marR="0" lvl="2" indent="-71119" algn="l" rtl="0">
              <a:spcBef>
                <a:spcPts val="400"/>
              </a:spcBef>
              <a:buClr>
                <a:schemeClr val="accent1"/>
              </a:buClr>
              <a:buSzPct val="90000"/>
              <a:buFont typeface="Arial"/>
              <a:buChar char="•"/>
              <a:defRPr sz="2000" b="0" i="0" u="none" strike="noStrike" cap="none">
                <a:solidFill>
                  <a:schemeClr val="dk1"/>
                </a:solidFill>
                <a:latin typeface="Arial"/>
                <a:ea typeface="Arial"/>
                <a:cs typeface="Arial"/>
                <a:sym typeface="Arial"/>
              </a:defRPr>
            </a:lvl3pPr>
            <a:lvl4pPr marL="1005839" marR="0" lvl="3" indent="-78739" algn="l" rtl="0">
              <a:spcBef>
                <a:spcPts val="360"/>
              </a:spcBef>
              <a:buClr>
                <a:schemeClr val="accent1"/>
              </a:buClr>
              <a:buSzPct val="100000"/>
              <a:buFont typeface="Arial"/>
              <a:buChar char="•"/>
              <a:defRPr sz="1800" b="0" i="0" u="none" strike="noStrike" cap="none">
                <a:solidFill>
                  <a:schemeClr val="dk1"/>
                </a:solidFill>
                <a:latin typeface="Arial"/>
                <a:ea typeface="Arial"/>
                <a:cs typeface="Arial"/>
                <a:sym typeface="Arial"/>
              </a:defRPr>
            </a:lvl4pPr>
            <a:lvl5pPr marL="1188720" marR="0" lvl="4" indent="-33019" algn="l" rtl="0">
              <a:spcBef>
                <a:spcPts val="360"/>
              </a:spcBef>
              <a:buClr>
                <a:schemeClr val="accent1"/>
              </a:buClr>
              <a:buSzPct val="100000"/>
              <a:buFont typeface="Arial"/>
              <a:buChar char="•"/>
              <a:defRPr sz="1800" b="0" i="0" u="none" strike="noStrike" cap="none">
                <a:solidFill>
                  <a:schemeClr val="dk1"/>
                </a:solidFill>
                <a:latin typeface="Arial"/>
                <a:ea typeface="Arial"/>
                <a:cs typeface="Arial"/>
                <a:sym typeface="Arial"/>
              </a:defRPr>
            </a:lvl5pPr>
            <a:lvl6pPr marL="1371600" marR="0" lvl="5" indent="-76200" algn="l" rtl="0">
              <a:spcBef>
                <a:spcPts val="360"/>
              </a:spcBef>
              <a:buClr>
                <a:schemeClr val="accent1"/>
              </a:buClr>
              <a:buSzPct val="100000"/>
              <a:buFont typeface="Arial"/>
              <a:buChar char="•"/>
              <a:defRPr sz="1800" b="0" i="0" u="none" strike="noStrike" cap="none">
                <a:solidFill>
                  <a:schemeClr val="dk1"/>
                </a:solidFill>
                <a:latin typeface="Arial"/>
                <a:ea typeface="Arial"/>
                <a:cs typeface="Arial"/>
                <a:sym typeface="Arial"/>
              </a:defRPr>
            </a:lvl6pPr>
            <a:lvl7pPr marL="1554480" marR="0" lvl="6" indent="-68580" algn="l" rtl="0">
              <a:spcBef>
                <a:spcPts val="360"/>
              </a:spcBef>
              <a:buClr>
                <a:schemeClr val="accent1"/>
              </a:buClr>
              <a:buSzPct val="100000"/>
              <a:buFont typeface="Arial"/>
              <a:buChar char="•"/>
              <a:defRPr sz="1800" b="0" i="0" u="none" strike="noStrike" cap="none">
                <a:solidFill>
                  <a:schemeClr val="dk1"/>
                </a:solidFill>
                <a:latin typeface="Arial"/>
                <a:ea typeface="Arial"/>
                <a:cs typeface="Arial"/>
                <a:sym typeface="Arial"/>
              </a:defRPr>
            </a:lvl7pPr>
            <a:lvl8pPr marL="1737360" marR="0" lvl="7" indent="-73660" algn="l" rtl="0">
              <a:spcBef>
                <a:spcPts val="360"/>
              </a:spcBef>
              <a:buClr>
                <a:schemeClr val="accent1"/>
              </a:buClr>
              <a:buSzPct val="100000"/>
              <a:buFont typeface="Arial"/>
              <a:buChar char="•"/>
              <a:defRPr sz="1800" b="0" i="0" u="none" strike="noStrike" cap="none">
                <a:solidFill>
                  <a:schemeClr val="dk1"/>
                </a:solidFill>
                <a:latin typeface="Arial"/>
                <a:ea typeface="Arial"/>
                <a:cs typeface="Arial"/>
                <a:sym typeface="Arial"/>
              </a:defRPr>
            </a:lvl8pPr>
            <a:lvl9pPr marL="1920240" marR="0" lvl="8" indent="-78739" algn="l" rtl="0">
              <a:spcBef>
                <a:spcPts val="360"/>
              </a:spcBef>
              <a:buClr>
                <a:schemeClr val="accent1"/>
              </a:buClr>
              <a:buSzPct val="1000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5" name="Shape 45"/>
          <p:cNvSpPr txBox="1">
            <a:spLocks noGrp="1"/>
          </p:cNvSpPr>
          <p:nvPr>
            <p:ph type="dt" idx="10"/>
          </p:nvPr>
        </p:nvSpPr>
        <p:spPr>
          <a:xfrm>
            <a:off x="457200" y="18288"/>
            <a:ext cx="2895600" cy="329184"/>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FFFFFF"/>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6" name="Shape 46"/>
          <p:cNvSpPr txBox="1">
            <a:spLocks noGrp="1"/>
          </p:cNvSpPr>
          <p:nvPr>
            <p:ph type="ftr" idx="11"/>
          </p:nvPr>
        </p:nvSpPr>
        <p:spPr>
          <a:xfrm>
            <a:off x="3429000" y="18288"/>
            <a:ext cx="4114800" cy="329184"/>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FFFFFF"/>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7" name="Shape 47"/>
          <p:cNvSpPr txBox="1">
            <a:spLocks noGrp="1"/>
          </p:cNvSpPr>
          <p:nvPr>
            <p:ph type="sldNum" idx="12"/>
          </p:nvPr>
        </p:nvSpPr>
        <p:spPr>
          <a:xfrm>
            <a:off x="7620000" y="18288"/>
            <a:ext cx="1066799" cy="329184"/>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fld id="{00000000-1234-1234-1234-123412341234}" type="slidenum">
              <a:rPr lang="nl-NL" sz="1400" b="1">
                <a:solidFill>
                  <a:srgbClr val="FFFFFF"/>
                </a:solidFill>
                <a:latin typeface="Arial"/>
                <a:ea typeface="Arial"/>
                <a:cs typeface="Arial"/>
                <a:sym typeface="Arial"/>
              </a:rPr>
              <a:t>‹nr.›</a:t>
            </a:fld>
            <a:endParaRPr lang="nl-NL" sz="1400" b="1">
              <a:solidFill>
                <a:srgbClr val="FFFFFF"/>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8"/>
        <p:cNvGrpSpPr/>
        <p:nvPr/>
      </p:nvGrpSpPr>
      <p:grpSpPr>
        <a:xfrm>
          <a:off x="0" y="0"/>
          <a:ext cx="0" cy="0"/>
          <a:chOff x="0" y="0"/>
          <a:chExt cx="0" cy="0"/>
        </a:xfrm>
      </p:grpSpPr>
      <p:sp>
        <p:nvSpPr>
          <p:cNvPr id="49" name="Shape 49"/>
          <p:cNvSpPr txBox="1">
            <a:spLocks noGrp="1"/>
          </p:cNvSpPr>
          <p:nvPr>
            <p:ph type="title"/>
          </p:nvPr>
        </p:nvSpPr>
        <p:spPr>
          <a:xfrm>
            <a:off x="457200" y="533400"/>
            <a:ext cx="8229600" cy="990599"/>
          </a:xfrm>
          <a:prstGeom prst="rect">
            <a:avLst/>
          </a:prstGeom>
          <a:noFill/>
          <a:ln>
            <a:noFill/>
          </a:ln>
        </p:spPr>
        <p:txBody>
          <a:bodyPr lIns="91425" tIns="91425" rIns="91425" bIns="91425" anchor="ctr" anchorCtr="0"/>
          <a:lstStyle>
            <a:lvl1pPr marL="0" marR="0" lvl="0" indent="0" algn="l" rtl="0">
              <a:spcBef>
                <a:spcPts val="0"/>
              </a:spcBef>
              <a:buClr>
                <a:schemeClr val="dk2"/>
              </a:buClr>
              <a:buFont typeface="Arial"/>
              <a:buNone/>
              <a:defRPr sz="4000" b="0" i="0" u="none" strike="noStrike" cap="none">
                <a:solidFill>
                  <a:schemeClr val="dk2"/>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0" name="Shape 50"/>
          <p:cNvSpPr txBox="1">
            <a:spLocks noGrp="1"/>
          </p:cNvSpPr>
          <p:nvPr>
            <p:ph type="body" idx="1"/>
          </p:nvPr>
        </p:nvSpPr>
        <p:spPr>
          <a:xfrm>
            <a:off x="457200" y="1676400"/>
            <a:ext cx="3931919" cy="639762"/>
          </a:xfrm>
          <a:prstGeom prst="rect">
            <a:avLst/>
          </a:prstGeom>
          <a:noFill/>
          <a:ln>
            <a:noFill/>
          </a:ln>
        </p:spPr>
        <p:txBody>
          <a:bodyPr lIns="91425" tIns="91425" rIns="91425" bIns="91425" anchor="ctr" anchorCtr="0"/>
          <a:lstStyle>
            <a:lvl1pPr marL="0" marR="0" lvl="0" indent="0" algn="ctr" rtl="0">
              <a:spcBef>
                <a:spcPts val="400"/>
              </a:spcBef>
              <a:buClr>
                <a:schemeClr val="accent1"/>
              </a:buClr>
              <a:buFont typeface="Arial"/>
              <a:buNone/>
              <a:defRPr sz="2000" b="0" i="0" u="none" strike="noStrike" cap="none">
                <a:solidFill>
                  <a:schemeClr val="dk2"/>
                </a:solidFill>
                <a:latin typeface="Arial"/>
                <a:ea typeface="Arial"/>
                <a:cs typeface="Arial"/>
                <a:sym typeface="Arial"/>
              </a:defRPr>
            </a:lvl1pPr>
            <a:lvl2pPr marL="457200" marR="0" lvl="1" indent="0" algn="l" rtl="0">
              <a:spcBef>
                <a:spcPts val="400"/>
              </a:spcBef>
              <a:buClr>
                <a:schemeClr val="accent1"/>
              </a:buClr>
              <a:buFont typeface="Arial"/>
              <a:buNone/>
              <a:defRPr sz="2000" b="1" i="0" u="none" strike="noStrike" cap="none">
                <a:solidFill>
                  <a:schemeClr val="dk1"/>
                </a:solidFill>
                <a:latin typeface="Arial"/>
                <a:ea typeface="Arial"/>
                <a:cs typeface="Arial"/>
                <a:sym typeface="Arial"/>
              </a:defRPr>
            </a:lvl2pPr>
            <a:lvl3pPr marL="914400" marR="0" lvl="2" indent="0" algn="l" rtl="0">
              <a:spcBef>
                <a:spcPts val="360"/>
              </a:spcBef>
              <a:buClr>
                <a:schemeClr val="accent1"/>
              </a:buClr>
              <a:buFont typeface="Arial"/>
              <a:buNone/>
              <a:defRPr sz="1800" b="1" i="0" u="none" strike="noStrike" cap="none">
                <a:solidFill>
                  <a:schemeClr val="dk1"/>
                </a:solidFill>
                <a:latin typeface="Arial"/>
                <a:ea typeface="Arial"/>
                <a:cs typeface="Arial"/>
                <a:sym typeface="Arial"/>
              </a:defRPr>
            </a:lvl3pPr>
            <a:lvl4pPr marL="1371600" marR="0" lvl="3" indent="0" algn="l" rtl="0">
              <a:spcBef>
                <a:spcPts val="320"/>
              </a:spcBef>
              <a:buClr>
                <a:schemeClr val="accent1"/>
              </a:buClr>
              <a:buFont typeface="Arial"/>
              <a:buNone/>
              <a:defRPr sz="1600" b="1" i="0" u="none" strike="noStrike" cap="none">
                <a:solidFill>
                  <a:schemeClr val="dk1"/>
                </a:solidFill>
                <a:latin typeface="Arial"/>
                <a:ea typeface="Arial"/>
                <a:cs typeface="Arial"/>
                <a:sym typeface="Arial"/>
              </a:defRPr>
            </a:lvl4pPr>
            <a:lvl5pPr marL="1828800" marR="0" lvl="4" indent="0" algn="l" rtl="0">
              <a:spcBef>
                <a:spcPts val="320"/>
              </a:spcBef>
              <a:buClr>
                <a:schemeClr val="accent1"/>
              </a:buClr>
              <a:buFont typeface="Arial"/>
              <a:buNone/>
              <a:defRPr sz="1600" b="1" i="0" u="none" strike="noStrike" cap="none">
                <a:solidFill>
                  <a:schemeClr val="dk1"/>
                </a:solidFill>
                <a:latin typeface="Arial"/>
                <a:ea typeface="Arial"/>
                <a:cs typeface="Arial"/>
                <a:sym typeface="Arial"/>
              </a:defRPr>
            </a:lvl5pPr>
            <a:lvl6pPr marL="2286000" marR="0" lvl="5" indent="0" algn="l" rtl="0">
              <a:spcBef>
                <a:spcPts val="320"/>
              </a:spcBef>
              <a:buClr>
                <a:schemeClr val="accent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buClr>
                <a:schemeClr val="accent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buClr>
                <a:schemeClr val="accent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buClr>
                <a:schemeClr val="accent1"/>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51" name="Shape 51"/>
          <p:cNvSpPr txBox="1">
            <a:spLocks noGrp="1"/>
          </p:cNvSpPr>
          <p:nvPr>
            <p:ph type="body" idx="2"/>
          </p:nvPr>
        </p:nvSpPr>
        <p:spPr>
          <a:xfrm>
            <a:off x="457200" y="2438400"/>
            <a:ext cx="3931919" cy="3951287"/>
          </a:xfrm>
          <a:prstGeom prst="rect">
            <a:avLst/>
          </a:prstGeom>
          <a:noFill/>
          <a:ln>
            <a:noFill/>
          </a:ln>
        </p:spPr>
        <p:txBody>
          <a:bodyPr lIns="91425" tIns="91425" rIns="91425" bIns="91425" anchor="t" anchorCtr="0"/>
          <a:lstStyle>
            <a:lvl1pPr marL="182880" marR="0" lvl="0" indent="-53339" algn="l" rtl="0">
              <a:spcBef>
                <a:spcPts val="480"/>
              </a:spcBef>
              <a:buClr>
                <a:schemeClr val="accent1"/>
              </a:buClr>
              <a:buSzPct val="85000"/>
              <a:buFont typeface="Arial"/>
              <a:buChar char="•"/>
              <a:defRPr sz="2400" b="0" i="0" u="none" strike="noStrike" cap="none">
                <a:solidFill>
                  <a:schemeClr val="dk1"/>
                </a:solidFill>
                <a:latin typeface="Arial"/>
                <a:ea typeface="Arial"/>
                <a:cs typeface="Arial"/>
                <a:sym typeface="Arial"/>
              </a:defRPr>
            </a:lvl1pPr>
            <a:lvl2pPr marL="457200" marR="0" lvl="1" indent="-82550" algn="l" rtl="0">
              <a:spcBef>
                <a:spcPts val="400"/>
              </a:spcBef>
              <a:buClr>
                <a:schemeClr val="accent1"/>
              </a:buClr>
              <a:buSzPct val="85000"/>
              <a:buFont typeface="Arial"/>
              <a:buChar char="•"/>
              <a:defRPr sz="2000" b="0" i="0" u="none" strike="noStrike" cap="none">
                <a:solidFill>
                  <a:schemeClr val="dk1"/>
                </a:solidFill>
                <a:latin typeface="Arial"/>
                <a:ea typeface="Arial"/>
                <a:cs typeface="Arial"/>
                <a:sym typeface="Arial"/>
              </a:defRPr>
            </a:lvl2pPr>
            <a:lvl3pPr marL="731520" marR="0" lvl="2" indent="-82550" algn="l" rtl="0">
              <a:spcBef>
                <a:spcPts val="360"/>
              </a:spcBef>
              <a:buClr>
                <a:schemeClr val="accent1"/>
              </a:buClr>
              <a:buSzPct val="90000"/>
              <a:buFont typeface="Arial"/>
              <a:buChar char="•"/>
              <a:defRPr sz="1800" b="0" i="0" u="none" strike="noStrike" cap="none">
                <a:solidFill>
                  <a:schemeClr val="dk1"/>
                </a:solidFill>
                <a:latin typeface="Arial"/>
                <a:ea typeface="Arial"/>
                <a:cs typeface="Arial"/>
                <a:sym typeface="Arial"/>
              </a:defRPr>
            </a:lvl3pPr>
            <a:lvl4pPr marL="1005839" marR="0" lvl="3" indent="-91439" algn="l" rtl="0">
              <a:spcBef>
                <a:spcPts val="320"/>
              </a:spcBef>
              <a:buClr>
                <a:schemeClr val="accent1"/>
              </a:buClr>
              <a:buSzPct val="100000"/>
              <a:buFont typeface="Arial"/>
              <a:buChar char="•"/>
              <a:defRPr sz="1600" b="0" i="0" u="none" strike="noStrike" cap="none">
                <a:solidFill>
                  <a:schemeClr val="dk1"/>
                </a:solidFill>
                <a:latin typeface="Arial"/>
                <a:ea typeface="Arial"/>
                <a:cs typeface="Arial"/>
                <a:sym typeface="Arial"/>
              </a:defRPr>
            </a:lvl4pPr>
            <a:lvl5pPr marL="1188720" marR="0" lvl="4" indent="-45719" algn="l" rtl="0">
              <a:spcBef>
                <a:spcPts val="320"/>
              </a:spcBef>
              <a:buClr>
                <a:schemeClr val="accent1"/>
              </a:buClr>
              <a:buSzPct val="100000"/>
              <a:buFont typeface="Arial"/>
              <a:buChar char="•"/>
              <a:defRPr sz="1600" b="0" i="0" u="none" strike="noStrike" cap="none">
                <a:solidFill>
                  <a:schemeClr val="dk1"/>
                </a:solidFill>
                <a:latin typeface="Arial"/>
                <a:ea typeface="Arial"/>
                <a:cs typeface="Arial"/>
                <a:sym typeface="Arial"/>
              </a:defRPr>
            </a:lvl5pPr>
            <a:lvl6pPr marL="1371600" marR="0" lvl="5" indent="-88900" algn="l" rtl="0">
              <a:spcBef>
                <a:spcPts val="320"/>
              </a:spcBef>
              <a:buClr>
                <a:schemeClr val="accent1"/>
              </a:buClr>
              <a:buSzPct val="100000"/>
              <a:buFont typeface="Arial"/>
              <a:buChar char="•"/>
              <a:defRPr sz="1600" b="0" i="0" u="none" strike="noStrike" cap="none">
                <a:solidFill>
                  <a:schemeClr val="dk1"/>
                </a:solidFill>
                <a:latin typeface="Arial"/>
                <a:ea typeface="Arial"/>
                <a:cs typeface="Arial"/>
                <a:sym typeface="Arial"/>
              </a:defRPr>
            </a:lvl6pPr>
            <a:lvl7pPr marL="1554480" marR="0" lvl="6" indent="-81280" algn="l" rtl="0">
              <a:spcBef>
                <a:spcPts val="320"/>
              </a:spcBef>
              <a:buClr>
                <a:schemeClr val="accent1"/>
              </a:buClr>
              <a:buSzPct val="100000"/>
              <a:buFont typeface="Arial"/>
              <a:buChar char="•"/>
              <a:defRPr sz="1600" b="0" i="0" u="none" strike="noStrike" cap="none">
                <a:solidFill>
                  <a:schemeClr val="dk1"/>
                </a:solidFill>
                <a:latin typeface="Arial"/>
                <a:ea typeface="Arial"/>
                <a:cs typeface="Arial"/>
                <a:sym typeface="Arial"/>
              </a:defRPr>
            </a:lvl7pPr>
            <a:lvl8pPr marL="1737360" marR="0" lvl="7" indent="-86360" algn="l" rtl="0">
              <a:spcBef>
                <a:spcPts val="320"/>
              </a:spcBef>
              <a:buClr>
                <a:schemeClr val="accent1"/>
              </a:buClr>
              <a:buSzPct val="100000"/>
              <a:buFont typeface="Arial"/>
              <a:buChar char="•"/>
              <a:defRPr sz="1600" b="0" i="0" u="none" strike="noStrike" cap="none">
                <a:solidFill>
                  <a:schemeClr val="dk1"/>
                </a:solidFill>
                <a:latin typeface="Arial"/>
                <a:ea typeface="Arial"/>
                <a:cs typeface="Arial"/>
                <a:sym typeface="Arial"/>
              </a:defRPr>
            </a:lvl8pPr>
            <a:lvl9pPr marL="1920240" marR="0" lvl="8" indent="-91439" algn="l" rtl="0">
              <a:spcBef>
                <a:spcPts val="320"/>
              </a:spcBef>
              <a:buClr>
                <a:schemeClr val="accent1"/>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52" name="Shape 52"/>
          <p:cNvSpPr txBox="1">
            <a:spLocks noGrp="1"/>
          </p:cNvSpPr>
          <p:nvPr>
            <p:ph type="body" idx="3"/>
          </p:nvPr>
        </p:nvSpPr>
        <p:spPr>
          <a:xfrm>
            <a:off x="4754880" y="1676400"/>
            <a:ext cx="3931919" cy="639762"/>
          </a:xfrm>
          <a:prstGeom prst="rect">
            <a:avLst/>
          </a:prstGeom>
          <a:noFill/>
          <a:ln>
            <a:noFill/>
          </a:ln>
        </p:spPr>
        <p:txBody>
          <a:bodyPr lIns="91425" tIns="91425" rIns="91425" bIns="91425" anchor="ctr" anchorCtr="0"/>
          <a:lstStyle>
            <a:lvl1pPr marL="0" marR="0" lvl="0" indent="0" algn="ctr" rtl="0">
              <a:spcBef>
                <a:spcPts val="400"/>
              </a:spcBef>
              <a:buClr>
                <a:schemeClr val="accent1"/>
              </a:buClr>
              <a:buFont typeface="Arial"/>
              <a:buNone/>
              <a:defRPr sz="2000" b="0" i="0" u="none" strike="noStrike" cap="none">
                <a:solidFill>
                  <a:schemeClr val="dk2"/>
                </a:solidFill>
                <a:latin typeface="Arial"/>
                <a:ea typeface="Arial"/>
                <a:cs typeface="Arial"/>
                <a:sym typeface="Arial"/>
              </a:defRPr>
            </a:lvl1pPr>
            <a:lvl2pPr marL="457200" marR="0" lvl="1" indent="0" algn="l" rtl="0">
              <a:spcBef>
                <a:spcPts val="400"/>
              </a:spcBef>
              <a:buClr>
                <a:schemeClr val="accent1"/>
              </a:buClr>
              <a:buFont typeface="Arial"/>
              <a:buNone/>
              <a:defRPr sz="2000" b="1" i="0" u="none" strike="noStrike" cap="none">
                <a:solidFill>
                  <a:schemeClr val="dk1"/>
                </a:solidFill>
                <a:latin typeface="Arial"/>
                <a:ea typeface="Arial"/>
                <a:cs typeface="Arial"/>
                <a:sym typeface="Arial"/>
              </a:defRPr>
            </a:lvl2pPr>
            <a:lvl3pPr marL="914400" marR="0" lvl="2" indent="0" algn="l" rtl="0">
              <a:spcBef>
                <a:spcPts val="360"/>
              </a:spcBef>
              <a:buClr>
                <a:schemeClr val="accent1"/>
              </a:buClr>
              <a:buFont typeface="Arial"/>
              <a:buNone/>
              <a:defRPr sz="1800" b="1" i="0" u="none" strike="noStrike" cap="none">
                <a:solidFill>
                  <a:schemeClr val="dk1"/>
                </a:solidFill>
                <a:latin typeface="Arial"/>
                <a:ea typeface="Arial"/>
                <a:cs typeface="Arial"/>
                <a:sym typeface="Arial"/>
              </a:defRPr>
            </a:lvl3pPr>
            <a:lvl4pPr marL="1371600" marR="0" lvl="3" indent="0" algn="l" rtl="0">
              <a:spcBef>
                <a:spcPts val="320"/>
              </a:spcBef>
              <a:buClr>
                <a:schemeClr val="accent1"/>
              </a:buClr>
              <a:buFont typeface="Arial"/>
              <a:buNone/>
              <a:defRPr sz="1600" b="1" i="0" u="none" strike="noStrike" cap="none">
                <a:solidFill>
                  <a:schemeClr val="dk1"/>
                </a:solidFill>
                <a:latin typeface="Arial"/>
                <a:ea typeface="Arial"/>
                <a:cs typeface="Arial"/>
                <a:sym typeface="Arial"/>
              </a:defRPr>
            </a:lvl4pPr>
            <a:lvl5pPr marL="1828800" marR="0" lvl="4" indent="0" algn="l" rtl="0">
              <a:spcBef>
                <a:spcPts val="320"/>
              </a:spcBef>
              <a:buClr>
                <a:schemeClr val="accent1"/>
              </a:buClr>
              <a:buFont typeface="Arial"/>
              <a:buNone/>
              <a:defRPr sz="1600" b="1" i="0" u="none" strike="noStrike" cap="none">
                <a:solidFill>
                  <a:schemeClr val="dk1"/>
                </a:solidFill>
                <a:latin typeface="Arial"/>
                <a:ea typeface="Arial"/>
                <a:cs typeface="Arial"/>
                <a:sym typeface="Arial"/>
              </a:defRPr>
            </a:lvl5pPr>
            <a:lvl6pPr marL="2286000" marR="0" lvl="5" indent="0" algn="l" rtl="0">
              <a:spcBef>
                <a:spcPts val="320"/>
              </a:spcBef>
              <a:buClr>
                <a:schemeClr val="accent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buClr>
                <a:schemeClr val="accent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buClr>
                <a:schemeClr val="accent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buClr>
                <a:schemeClr val="accent1"/>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53" name="Shape 53"/>
          <p:cNvSpPr txBox="1">
            <a:spLocks noGrp="1"/>
          </p:cNvSpPr>
          <p:nvPr>
            <p:ph type="body" idx="4"/>
          </p:nvPr>
        </p:nvSpPr>
        <p:spPr>
          <a:xfrm>
            <a:off x="4754880" y="2438400"/>
            <a:ext cx="3931919" cy="3951287"/>
          </a:xfrm>
          <a:prstGeom prst="rect">
            <a:avLst/>
          </a:prstGeom>
          <a:noFill/>
          <a:ln>
            <a:noFill/>
          </a:ln>
        </p:spPr>
        <p:txBody>
          <a:bodyPr lIns="91425" tIns="91425" rIns="91425" bIns="91425" anchor="t" anchorCtr="0"/>
          <a:lstStyle>
            <a:lvl1pPr marL="182880" marR="0" lvl="0" indent="-53339" algn="l" rtl="0">
              <a:spcBef>
                <a:spcPts val="480"/>
              </a:spcBef>
              <a:buClr>
                <a:schemeClr val="accent1"/>
              </a:buClr>
              <a:buSzPct val="85000"/>
              <a:buFont typeface="Arial"/>
              <a:buChar char="•"/>
              <a:defRPr sz="2400" b="0" i="0" u="none" strike="noStrike" cap="none">
                <a:solidFill>
                  <a:schemeClr val="dk1"/>
                </a:solidFill>
                <a:latin typeface="Arial"/>
                <a:ea typeface="Arial"/>
                <a:cs typeface="Arial"/>
                <a:sym typeface="Arial"/>
              </a:defRPr>
            </a:lvl1pPr>
            <a:lvl2pPr marL="457200" marR="0" lvl="1" indent="-82550" algn="l" rtl="0">
              <a:spcBef>
                <a:spcPts val="400"/>
              </a:spcBef>
              <a:buClr>
                <a:schemeClr val="accent1"/>
              </a:buClr>
              <a:buSzPct val="85000"/>
              <a:buFont typeface="Arial"/>
              <a:buChar char="•"/>
              <a:defRPr sz="2000" b="0" i="0" u="none" strike="noStrike" cap="none">
                <a:solidFill>
                  <a:schemeClr val="dk1"/>
                </a:solidFill>
                <a:latin typeface="Arial"/>
                <a:ea typeface="Arial"/>
                <a:cs typeface="Arial"/>
                <a:sym typeface="Arial"/>
              </a:defRPr>
            </a:lvl2pPr>
            <a:lvl3pPr marL="731520" marR="0" lvl="2" indent="-82550" algn="l" rtl="0">
              <a:spcBef>
                <a:spcPts val="360"/>
              </a:spcBef>
              <a:buClr>
                <a:schemeClr val="accent1"/>
              </a:buClr>
              <a:buSzPct val="90000"/>
              <a:buFont typeface="Arial"/>
              <a:buChar char="•"/>
              <a:defRPr sz="1800" b="0" i="0" u="none" strike="noStrike" cap="none">
                <a:solidFill>
                  <a:schemeClr val="dk1"/>
                </a:solidFill>
                <a:latin typeface="Arial"/>
                <a:ea typeface="Arial"/>
                <a:cs typeface="Arial"/>
                <a:sym typeface="Arial"/>
              </a:defRPr>
            </a:lvl3pPr>
            <a:lvl4pPr marL="1005839" marR="0" lvl="3" indent="-91439" algn="l" rtl="0">
              <a:spcBef>
                <a:spcPts val="320"/>
              </a:spcBef>
              <a:buClr>
                <a:schemeClr val="accent1"/>
              </a:buClr>
              <a:buSzPct val="100000"/>
              <a:buFont typeface="Arial"/>
              <a:buChar char="•"/>
              <a:defRPr sz="1600" b="0" i="0" u="none" strike="noStrike" cap="none">
                <a:solidFill>
                  <a:schemeClr val="dk1"/>
                </a:solidFill>
                <a:latin typeface="Arial"/>
                <a:ea typeface="Arial"/>
                <a:cs typeface="Arial"/>
                <a:sym typeface="Arial"/>
              </a:defRPr>
            </a:lvl4pPr>
            <a:lvl5pPr marL="1188720" marR="0" lvl="4" indent="-45719" algn="l" rtl="0">
              <a:spcBef>
                <a:spcPts val="320"/>
              </a:spcBef>
              <a:buClr>
                <a:schemeClr val="accent1"/>
              </a:buClr>
              <a:buSzPct val="100000"/>
              <a:buFont typeface="Arial"/>
              <a:buChar char="•"/>
              <a:defRPr sz="1600" b="0" i="0" u="none" strike="noStrike" cap="none">
                <a:solidFill>
                  <a:schemeClr val="dk1"/>
                </a:solidFill>
                <a:latin typeface="Arial"/>
                <a:ea typeface="Arial"/>
                <a:cs typeface="Arial"/>
                <a:sym typeface="Arial"/>
              </a:defRPr>
            </a:lvl5pPr>
            <a:lvl6pPr marL="1371600" marR="0" lvl="5" indent="-88900" algn="l" rtl="0">
              <a:spcBef>
                <a:spcPts val="320"/>
              </a:spcBef>
              <a:buClr>
                <a:schemeClr val="accent1"/>
              </a:buClr>
              <a:buSzPct val="100000"/>
              <a:buFont typeface="Arial"/>
              <a:buChar char="•"/>
              <a:defRPr sz="1600" b="0" i="0" u="none" strike="noStrike" cap="none">
                <a:solidFill>
                  <a:schemeClr val="dk1"/>
                </a:solidFill>
                <a:latin typeface="Arial"/>
                <a:ea typeface="Arial"/>
                <a:cs typeface="Arial"/>
                <a:sym typeface="Arial"/>
              </a:defRPr>
            </a:lvl6pPr>
            <a:lvl7pPr marL="1554480" marR="0" lvl="6" indent="-81280" algn="l" rtl="0">
              <a:spcBef>
                <a:spcPts val="320"/>
              </a:spcBef>
              <a:buClr>
                <a:schemeClr val="accent1"/>
              </a:buClr>
              <a:buSzPct val="100000"/>
              <a:buFont typeface="Arial"/>
              <a:buChar char="•"/>
              <a:defRPr sz="1600" b="0" i="0" u="none" strike="noStrike" cap="none">
                <a:solidFill>
                  <a:schemeClr val="dk1"/>
                </a:solidFill>
                <a:latin typeface="Arial"/>
                <a:ea typeface="Arial"/>
                <a:cs typeface="Arial"/>
                <a:sym typeface="Arial"/>
              </a:defRPr>
            </a:lvl7pPr>
            <a:lvl8pPr marL="1737360" marR="0" lvl="7" indent="-86360" algn="l" rtl="0">
              <a:spcBef>
                <a:spcPts val="320"/>
              </a:spcBef>
              <a:buClr>
                <a:schemeClr val="accent1"/>
              </a:buClr>
              <a:buSzPct val="100000"/>
              <a:buFont typeface="Arial"/>
              <a:buChar char="•"/>
              <a:defRPr sz="1600" b="0" i="0" u="none" strike="noStrike" cap="none">
                <a:solidFill>
                  <a:schemeClr val="dk1"/>
                </a:solidFill>
                <a:latin typeface="Arial"/>
                <a:ea typeface="Arial"/>
                <a:cs typeface="Arial"/>
                <a:sym typeface="Arial"/>
              </a:defRPr>
            </a:lvl8pPr>
            <a:lvl9pPr marL="1920240" marR="0" lvl="8" indent="-91439" algn="l" rtl="0">
              <a:spcBef>
                <a:spcPts val="320"/>
              </a:spcBef>
              <a:buClr>
                <a:schemeClr val="accent1"/>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54" name="Shape 54"/>
          <p:cNvSpPr txBox="1">
            <a:spLocks noGrp="1"/>
          </p:cNvSpPr>
          <p:nvPr>
            <p:ph type="dt" idx="10"/>
          </p:nvPr>
        </p:nvSpPr>
        <p:spPr>
          <a:xfrm>
            <a:off x="457200" y="18288"/>
            <a:ext cx="2895600" cy="329184"/>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FFFFFF"/>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5" name="Shape 55"/>
          <p:cNvSpPr txBox="1">
            <a:spLocks noGrp="1"/>
          </p:cNvSpPr>
          <p:nvPr>
            <p:ph type="ftr" idx="11"/>
          </p:nvPr>
        </p:nvSpPr>
        <p:spPr>
          <a:xfrm>
            <a:off x="3429000" y="18288"/>
            <a:ext cx="4114800" cy="329184"/>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FFFFFF"/>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6" name="Shape 56"/>
          <p:cNvSpPr txBox="1">
            <a:spLocks noGrp="1"/>
          </p:cNvSpPr>
          <p:nvPr>
            <p:ph type="sldNum" idx="12"/>
          </p:nvPr>
        </p:nvSpPr>
        <p:spPr>
          <a:xfrm>
            <a:off x="7620000" y="18288"/>
            <a:ext cx="1066799" cy="329184"/>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fld id="{00000000-1234-1234-1234-123412341234}" type="slidenum">
              <a:rPr lang="nl-NL" sz="1400" b="1">
                <a:solidFill>
                  <a:srgbClr val="FFFFFF"/>
                </a:solidFill>
                <a:latin typeface="Arial"/>
                <a:ea typeface="Arial"/>
                <a:cs typeface="Arial"/>
                <a:sym typeface="Arial"/>
              </a:rPr>
              <a:t>‹nr.›</a:t>
            </a:fld>
            <a:endParaRPr lang="nl-NL" sz="1400" b="1">
              <a:solidFill>
                <a:srgbClr val="FFFFFF"/>
              </a:solidFill>
              <a:latin typeface="Arial"/>
              <a:ea typeface="Arial"/>
              <a:cs typeface="Arial"/>
              <a:sym typeface="Arial"/>
            </a:endParaRPr>
          </a:p>
        </p:txBody>
      </p:sp>
      <p:cxnSp>
        <p:nvCxnSpPr>
          <p:cNvPr id="57" name="Shape 57"/>
          <p:cNvCxnSpPr/>
          <p:nvPr/>
        </p:nvCxnSpPr>
        <p:spPr>
          <a:xfrm rot="5400000">
            <a:off x="2217817" y="4045823"/>
            <a:ext cx="4709160" cy="793"/>
          </a:xfrm>
          <a:prstGeom prst="straightConnector1">
            <a:avLst/>
          </a:prstGeom>
          <a:noFill/>
          <a:ln w="19050" cap="flat" cmpd="sng">
            <a:solidFill>
              <a:schemeClr val="dk2"/>
            </a:solidFill>
            <a:prstDash val="solid"/>
            <a:round/>
            <a:headEnd type="none" w="med" len="med"/>
            <a:tailEnd type="none" w="med" len="med"/>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63"/>
        <p:cNvGrpSpPr/>
        <p:nvPr/>
      </p:nvGrpSpPr>
      <p:grpSpPr>
        <a:xfrm>
          <a:off x="0" y="0"/>
          <a:ext cx="0" cy="0"/>
          <a:chOff x="0" y="0"/>
          <a:chExt cx="0" cy="0"/>
        </a:xfrm>
      </p:grpSpPr>
      <p:sp>
        <p:nvSpPr>
          <p:cNvPr id="64" name="Shape 64"/>
          <p:cNvSpPr txBox="1">
            <a:spLocks noGrp="1"/>
          </p:cNvSpPr>
          <p:nvPr>
            <p:ph type="title"/>
          </p:nvPr>
        </p:nvSpPr>
        <p:spPr>
          <a:xfrm>
            <a:off x="457200" y="792079"/>
            <a:ext cx="2139695" cy="1261871"/>
          </a:xfrm>
          <a:prstGeom prst="rect">
            <a:avLst/>
          </a:prstGeom>
          <a:noFill/>
          <a:ln>
            <a:noFill/>
          </a:ln>
        </p:spPr>
        <p:txBody>
          <a:bodyPr lIns="91425" tIns="91425" rIns="91425" bIns="91425" anchor="b" anchorCtr="0"/>
          <a:lstStyle>
            <a:lvl1pPr marL="0" marR="0" lvl="0" indent="0" algn="l" rtl="0">
              <a:spcBef>
                <a:spcPts val="0"/>
              </a:spcBef>
              <a:buClr>
                <a:schemeClr val="dk2"/>
              </a:buClr>
              <a:buFont typeface="Arial"/>
              <a:buNone/>
              <a:defRPr sz="2400" b="0" i="0" u="none" strike="noStrike" cap="none">
                <a:solidFill>
                  <a:schemeClr val="dk2"/>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5" name="Shape 65"/>
          <p:cNvSpPr txBox="1">
            <a:spLocks noGrp="1"/>
          </p:cNvSpPr>
          <p:nvPr>
            <p:ph type="body" idx="1"/>
          </p:nvPr>
        </p:nvSpPr>
        <p:spPr>
          <a:xfrm>
            <a:off x="2971800" y="792079"/>
            <a:ext cx="5714999" cy="5577839"/>
          </a:xfrm>
          <a:prstGeom prst="rect">
            <a:avLst/>
          </a:prstGeom>
          <a:noFill/>
          <a:ln>
            <a:noFill/>
          </a:ln>
        </p:spPr>
        <p:txBody>
          <a:bodyPr lIns="91425" tIns="91425" rIns="91425" bIns="91425" anchor="t" anchorCtr="0"/>
          <a:lstStyle>
            <a:lvl1pPr marL="182880" marR="0" lvl="0" indent="-10159" algn="l" rtl="0">
              <a:spcBef>
                <a:spcPts val="640"/>
              </a:spcBef>
              <a:buClr>
                <a:schemeClr val="accent1"/>
              </a:buClr>
              <a:buSzPct val="85000"/>
              <a:buFont typeface="Arial"/>
              <a:buChar char="•"/>
              <a:defRPr sz="3200" b="0" i="0" u="none" strike="noStrike" cap="none">
                <a:solidFill>
                  <a:schemeClr val="dk1"/>
                </a:solidFill>
                <a:latin typeface="Arial"/>
                <a:ea typeface="Arial"/>
                <a:cs typeface="Arial"/>
                <a:sym typeface="Arial"/>
              </a:defRPr>
            </a:lvl1pPr>
            <a:lvl2pPr marL="457200" marR="0" lvl="1" indent="-39369" algn="l" rtl="0">
              <a:spcBef>
                <a:spcPts val="560"/>
              </a:spcBef>
              <a:buClr>
                <a:schemeClr val="accent1"/>
              </a:buClr>
              <a:buSzPct val="85000"/>
              <a:buFont typeface="Arial"/>
              <a:buChar char="•"/>
              <a:defRPr sz="2800" b="0" i="0" u="none" strike="noStrike" cap="none">
                <a:solidFill>
                  <a:schemeClr val="dk1"/>
                </a:solidFill>
                <a:latin typeface="Arial"/>
                <a:ea typeface="Arial"/>
                <a:cs typeface="Arial"/>
                <a:sym typeface="Arial"/>
              </a:defRPr>
            </a:lvl2pPr>
            <a:lvl3pPr marL="731520" marR="0" lvl="2" indent="-48259" algn="l" rtl="0">
              <a:spcBef>
                <a:spcPts val="480"/>
              </a:spcBef>
              <a:buClr>
                <a:schemeClr val="accent1"/>
              </a:buClr>
              <a:buSzPct val="90000"/>
              <a:buFont typeface="Arial"/>
              <a:buChar char="•"/>
              <a:defRPr sz="2400" b="0" i="0" u="none" strike="noStrike" cap="none">
                <a:solidFill>
                  <a:schemeClr val="dk1"/>
                </a:solidFill>
                <a:latin typeface="Arial"/>
                <a:ea typeface="Arial"/>
                <a:cs typeface="Arial"/>
                <a:sym typeface="Arial"/>
              </a:defRPr>
            </a:lvl3pPr>
            <a:lvl4pPr marL="1005839" marR="0" lvl="3" indent="-66039" algn="l" rtl="0">
              <a:spcBef>
                <a:spcPts val="400"/>
              </a:spcBef>
              <a:buClr>
                <a:schemeClr val="accent1"/>
              </a:buClr>
              <a:buSzPct val="100000"/>
              <a:buFont typeface="Arial"/>
              <a:buChar char="•"/>
              <a:defRPr sz="2000" b="0" i="0" u="none" strike="noStrike" cap="none">
                <a:solidFill>
                  <a:schemeClr val="dk1"/>
                </a:solidFill>
                <a:latin typeface="Arial"/>
                <a:ea typeface="Arial"/>
                <a:cs typeface="Arial"/>
                <a:sym typeface="Arial"/>
              </a:defRPr>
            </a:lvl4pPr>
            <a:lvl5pPr marL="1188720" marR="0" lvl="4" indent="-20319" algn="l" rtl="0">
              <a:spcBef>
                <a:spcPts val="400"/>
              </a:spcBef>
              <a:buClr>
                <a:schemeClr val="accent1"/>
              </a:buClr>
              <a:buSzPct val="100000"/>
              <a:buFont typeface="Arial"/>
              <a:buChar char="•"/>
              <a:defRPr sz="2000" b="0" i="0" u="none" strike="noStrike" cap="none">
                <a:solidFill>
                  <a:schemeClr val="dk1"/>
                </a:solidFill>
                <a:latin typeface="Arial"/>
                <a:ea typeface="Arial"/>
                <a:cs typeface="Arial"/>
                <a:sym typeface="Arial"/>
              </a:defRPr>
            </a:lvl5pPr>
            <a:lvl6pPr marL="1371600" marR="0" lvl="5" indent="-63500" algn="l" rtl="0">
              <a:spcBef>
                <a:spcPts val="400"/>
              </a:spcBef>
              <a:buClr>
                <a:schemeClr val="accent1"/>
              </a:buClr>
              <a:buSzPct val="100000"/>
              <a:buFont typeface="Arial"/>
              <a:buChar char="•"/>
              <a:defRPr sz="2000" b="0" i="0" u="none" strike="noStrike" cap="none">
                <a:solidFill>
                  <a:schemeClr val="dk1"/>
                </a:solidFill>
                <a:latin typeface="Arial"/>
                <a:ea typeface="Arial"/>
                <a:cs typeface="Arial"/>
                <a:sym typeface="Arial"/>
              </a:defRPr>
            </a:lvl6pPr>
            <a:lvl7pPr marL="1554480" marR="0" lvl="6" indent="-55880" algn="l" rtl="0">
              <a:spcBef>
                <a:spcPts val="400"/>
              </a:spcBef>
              <a:buClr>
                <a:schemeClr val="accent1"/>
              </a:buClr>
              <a:buSzPct val="100000"/>
              <a:buFont typeface="Arial"/>
              <a:buChar char="•"/>
              <a:defRPr sz="2000" b="0" i="0" u="none" strike="noStrike" cap="none">
                <a:solidFill>
                  <a:schemeClr val="dk1"/>
                </a:solidFill>
                <a:latin typeface="Arial"/>
                <a:ea typeface="Arial"/>
                <a:cs typeface="Arial"/>
                <a:sym typeface="Arial"/>
              </a:defRPr>
            </a:lvl7pPr>
            <a:lvl8pPr marL="1737360" marR="0" lvl="7" indent="-60960" algn="l" rtl="0">
              <a:spcBef>
                <a:spcPts val="400"/>
              </a:spcBef>
              <a:buClr>
                <a:schemeClr val="accent1"/>
              </a:buClr>
              <a:buSzPct val="100000"/>
              <a:buFont typeface="Arial"/>
              <a:buChar char="•"/>
              <a:defRPr sz="2000" b="0" i="0" u="none" strike="noStrike" cap="none">
                <a:solidFill>
                  <a:schemeClr val="dk1"/>
                </a:solidFill>
                <a:latin typeface="Arial"/>
                <a:ea typeface="Arial"/>
                <a:cs typeface="Arial"/>
                <a:sym typeface="Arial"/>
              </a:defRPr>
            </a:lvl8pPr>
            <a:lvl9pPr marL="1920240" marR="0" lvl="8" indent="-66039" algn="l" rtl="0">
              <a:spcBef>
                <a:spcPts val="400"/>
              </a:spcBef>
              <a:buClr>
                <a:schemeClr val="accent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6" name="Shape 66"/>
          <p:cNvSpPr txBox="1">
            <a:spLocks noGrp="1"/>
          </p:cNvSpPr>
          <p:nvPr>
            <p:ph type="body" idx="2"/>
          </p:nvPr>
        </p:nvSpPr>
        <p:spPr>
          <a:xfrm>
            <a:off x="457200" y="2130551"/>
            <a:ext cx="2139695" cy="4243615"/>
          </a:xfrm>
          <a:prstGeom prst="rect">
            <a:avLst/>
          </a:prstGeom>
          <a:noFill/>
          <a:ln>
            <a:noFill/>
          </a:ln>
        </p:spPr>
        <p:txBody>
          <a:bodyPr lIns="91425" tIns="91425" rIns="91425" bIns="91425" anchor="t" anchorCtr="0"/>
          <a:lstStyle>
            <a:lvl1pPr marL="0" marR="0" lvl="0" indent="0" algn="l" rtl="0">
              <a:spcBef>
                <a:spcPts val="280"/>
              </a:spcBef>
              <a:buClr>
                <a:schemeClr val="accent1"/>
              </a:buClr>
              <a:buFont typeface="Arial"/>
              <a:buNone/>
              <a:defRPr sz="1400" b="0" i="0" u="none" strike="noStrike" cap="none">
                <a:solidFill>
                  <a:schemeClr val="dk1"/>
                </a:solidFill>
                <a:latin typeface="Arial"/>
                <a:ea typeface="Arial"/>
                <a:cs typeface="Arial"/>
                <a:sym typeface="Arial"/>
              </a:defRPr>
            </a:lvl1pPr>
            <a:lvl2pPr marL="457200" marR="0" lvl="1" indent="0" algn="l" rtl="0">
              <a:spcBef>
                <a:spcPts val="240"/>
              </a:spcBef>
              <a:buClr>
                <a:schemeClr val="accent1"/>
              </a:buClr>
              <a:buFont typeface="Arial"/>
              <a:buNone/>
              <a:defRPr sz="1200" b="0" i="0" u="none" strike="noStrike" cap="none">
                <a:solidFill>
                  <a:schemeClr val="dk1"/>
                </a:solidFill>
                <a:latin typeface="Arial"/>
                <a:ea typeface="Arial"/>
                <a:cs typeface="Arial"/>
                <a:sym typeface="Arial"/>
              </a:defRPr>
            </a:lvl2pPr>
            <a:lvl3pPr marL="914400" marR="0" lvl="2" indent="0" algn="l" rtl="0">
              <a:spcBef>
                <a:spcPts val="200"/>
              </a:spcBef>
              <a:buClr>
                <a:schemeClr val="accent1"/>
              </a:buClr>
              <a:buFont typeface="Arial"/>
              <a:buNone/>
              <a:defRPr sz="1000" b="0" i="0" u="none" strike="noStrike" cap="none">
                <a:solidFill>
                  <a:schemeClr val="dk1"/>
                </a:solidFill>
                <a:latin typeface="Arial"/>
                <a:ea typeface="Arial"/>
                <a:cs typeface="Arial"/>
                <a:sym typeface="Arial"/>
              </a:defRPr>
            </a:lvl3pPr>
            <a:lvl4pPr marL="1371600" marR="0" lvl="3" indent="0" algn="l" rtl="0">
              <a:spcBef>
                <a:spcPts val="180"/>
              </a:spcBef>
              <a:buClr>
                <a:schemeClr val="accent1"/>
              </a:buClr>
              <a:buFont typeface="Arial"/>
              <a:buNone/>
              <a:defRPr sz="900" b="0" i="0" u="none" strike="noStrike" cap="none">
                <a:solidFill>
                  <a:schemeClr val="dk1"/>
                </a:solidFill>
                <a:latin typeface="Arial"/>
                <a:ea typeface="Arial"/>
                <a:cs typeface="Arial"/>
                <a:sym typeface="Arial"/>
              </a:defRPr>
            </a:lvl4pPr>
            <a:lvl5pPr marL="1828800" marR="0" lvl="4" indent="0" algn="l" rtl="0">
              <a:spcBef>
                <a:spcPts val="180"/>
              </a:spcBef>
              <a:buClr>
                <a:schemeClr val="accent1"/>
              </a:buClr>
              <a:buFont typeface="Arial"/>
              <a:buNone/>
              <a:defRPr sz="900" b="0" i="0" u="none" strike="noStrike" cap="none">
                <a:solidFill>
                  <a:schemeClr val="dk1"/>
                </a:solidFill>
                <a:latin typeface="Arial"/>
                <a:ea typeface="Arial"/>
                <a:cs typeface="Arial"/>
                <a:sym typeface="Arial"/>
              </a:defRPr>
            </a:lvl5pPr>
            <a:lvl6pPr marL="2286000" marR="0" lvl="5" indent="0" algn="l" rtl="0">
              <a:spcBef>
                <a:spcPts val="180"/>
              </a:spcBef>
              <a:buClr>
                <a:schemeClr val="accent1"/>
              </a:buClr>
              <a:buFont typeface="Arial"/>
              <a:buNone/>
              <a:defRPr sz="900" b="0" i="0" u="none" strike="noStrike" cap="none">
                <a:solidFill>
                  <a:schemeClr val="dk1"/>
                </a:solidFill>
                <a:latin typeface="Arial"/>
                <a:ea typeface="Arial"/>
                <a:cs typeface="Arial"/>
                <a:sym typeface="Arial"/>
              </a:defRPr>
            </a:lvl6pPr>
            <a:lvl7pPr marL="2743200" marR="0" lvl="6" indent="0" algn="l" rtl="0">
              <a:spcBef>
                <a:spcPts val="180"/>
              </a:spcBef>
              <a:buClr>
                <a:schemeClr val="accent1"/>
              </a:buClr>
              <a:buFont typeface="Arial"/>
              <a:buNone/>
              <a:defRPr sz="900" b="0" i="0" u="none" strike="noStrike" cap="none">
                <a:solidFill>
                  <a:schemeClr val="dk1"/>
                </a:solidFill>
                <a:latin typeface="Arial"/>
                <a:ea typeface="Arial"/>
                <a:cs typeface="Arial"/>
                <a:sym typeface="Arial"/>
              </a:defRPr>
            </a:lvl7pPr>
            <a:lvl8pPr marL="3200400" marR="0" lvl="7" indent="0" algn="l" rtl="0">
              <a:spcBef>
                <a:spcPts val="180"/>
              </a:spcBef>
              <a:buClr>
                <a:schemeClr val="accent1"/>
              </a:buClr>
              <a:buFont typeface="Arial"/>
              <a:buNone/>
              <a:defRPr sz="900" b="0" i="0" u="none" strike="noStrike" cap="none">
                <a:solidFill>
                  <a:schemeClr val="dk1"/>
                </a:solidFill>
                <a:latin typeface="Arial"/>
                <a:ea typeface="Arial"/>
                <a:cs typeface="Arial"/>
                <a:sym typeface="Arial"/>
              </a:defRPr>
            </a:lvl8pPr>
            <a:lvl9pPr marL="3657600" marR="0" lvl="8" indent="0" algn="l" rtl="0">
              <a:spcBef>
                <a:spcPts val="180"/>
              </a:spcBef>
              <a:buClr>
                <a:schemeClr val="accent1"/>
              </a:buClr>
              <a:buFont typeface="Arial"/>
              <a:buNone/>
              <a:defRPr sz="900" b="0" i="0" u="none" strike="noStrike" cap="none">
                <a:solidFill>
                  <a:schemeClr val="dk1"/>
                </a:solidFill>
                <a:latin typeface="Arial"/>
                <a:ea typeface="Arial"/>
                <a:cs typeface="Arial"/>
                <a:sym typeface="Arial"/>
              </a:defRPr>
            </a:lvl9pPr>
          </a:lstStyle>
          <a:p>
            <a:endParaRPr/>
          </a:p>
        </p:txBody>
      </p:sp>
      <p:sp>
        <p:nvSpPr>
          <p:cNvPr id="67" name="Shape 67"/>
          <p:cNvSpPr txBox="1">
            <a:spLocks noGrp="1"/>
          </p:cNvSpPr>
          <p:nvPr>
            <p:ph type="dt" idx="10"/>
          </p:nvPr>
        </p:nvSpPr>
        <p:spPr>
          <a:xfrm>
            <a:off x="457200" y="18288"/>
            <a:ext cx="2895600" cy="329184"/>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FFFFFF"/>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68" name="Shape 68"/>
          <p:cNvSpPr txBox="1">
            <a:spLocks noGrp="1"/>
          </p:cNvSpPr>
          <p:nvPr>
            <p:ph type="ftr" idx="11"/>
          </p:nvPr>
        </p:nvSpPr>
        <p:spPr>
          <a:xfrm>
            <a:off x="3429000" y="18288"/>
            <a:ext cx="4114800" cy="329184"/>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FFFFFF"/>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69" name="Shape 69"/>
          <p:cNvSpPr txBox="1">
            <a:spLocks noGrp="1"/>
          </p:cNvSpPr>
          <p:nvPr>
            <p:ph type="sldNum" idx="12"/>
          </p:nvPr>
        </p:nvSpPr>
        <p:spPr>
          <a:xfrm>
            <a:off x="7620000" y="18288"/>
            <a:ext cx="1066799" cy="329184"/>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fld id="{00000000-1234-1234-1234-123412341234}" type="slidenum">
              <a:rPr lang="nl-NL" sz="1400" b="1">
                <a:solidFill>
                  <a:srgbClr val="FFFFFF"/>
                </a:solidFill>
                <a:latin typeface="Arial"/>
                <a:ea typeface="Arial"/>
                <a:cs typeface="Arial"/>
                <a:sym typeface="Arial"/>
              </a:rPr>
              <a:t>‹nr.›</a:t>
            </a:fld>
            <a:endParaRPr lang="nl-NL" sz="1400" b="1">
              <a:solidFill>
                <a:srgbClr val="FFFFFF"/>
              </a:solidFill>
              <a:latin typeface="Arial"/>
              <a:ea typeface="Arial"/>
              <a:cs typeface="Arial"/>
              <a:sym typeface="Arial"/>
            </a:endParaRPr>
          </a:p>
        </p:txBody>
      </p:sp>
      <p:cxnSp>
        <p:nvCxnSpPr>
          <p:cNvPr id="70" name="Shape 70"/>
          <p:cNvCxnSpPr/>
          <p:nvPr/>
        </p:nvCxnSpPr>
        <p:spPr>
          <a:xfrm rot="5400000">
            <a:off x="-13115" y="3580205"/>
            <a:ext cx="5577839" cy="1587"/>
          </a:xfrm>
          <a:prstGeom prst="straightConnector1">
            <a:avLst/>
          </a:prstGeom>
          <a:noFill/>
          <a:ln w="19050" cap="flat" cmpd="sng">
            <a:solidFill>
              <a:schemeClr val="dk2"/>
            </a:solidFill>
            <a:prstDash val="solid"/>
            <a:round/>
            <a:headEnd type="none" w="med" len="med"/>
            <a:tailEnd type="none" w="med" len="med"/>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457200" y="792479"/>
            <a:ext cx="2142679" cy="1264920"/>
          </a:xfrm>
          <a:prstGeom prst="rect">
            <a:avLst/>
          </a:prstGeom>
          <a:noFill/>
          <a:ln>
            <a:noFill/>
          </a:ln>
        </p:spPr>
        <p:txBody>
          <a:bodyPr lIns="91425" tIns="91425" rIns="91425" bIns="91425" anchor="b" anchorCtr="0"/>
          <a:lstStyle>
            <a:lvl1pPr marL="0" marR="0" lvl="0" indent="0" algn="l" rtl="0">
              <a:spcBef>
                <a:spcPts val="0"/>
              </a:spcBef>
              <a:buClr>
                <a:schemeClr val="dk2"/>
              </a:buClr>
              <a:buFont typeface="Arial"/>
              <a:buNone/>
              <a:defRPr sz="2400" b="0" i="0" u="none" strike="noStrike" cap="none">
                <a:solidFill>
                  <a:schemeClr val="dk2"/>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3" name="Shape 73"/>
          <p:cNvSpPr>
            <a:spLocks noGrp="1"/>
          </p:cNvSpPr>
          <p:nvPr>
            <p:ph type="pic" idx="2"/>
          </p:nvPr>
        </p:nvSpPr>
        <p:spPr>
          <a:xfrm>
            <a:off x="2858609" y="838200"/>
            <a:ext cx="5904389" cy="5500456"/>
          </a:xfrm>
          <a:prstGeom prst="rect">
            <a:avLst/>
          </a:prstGeom>
          <a:solidFill>
            <a:schemeClr val="lt2"/>
          </a:solidFill>
          <a:ln w="76200" cap="flat" cmpd="sng">
            <a:solidFill>
              <a:srgbClr val="FFFFFF"/>
            </a:solidFill>
            <a:prstDash val="solid"/>
            <a:miter/>
            <a:headEnd type="none" w="med" len="med"/>
            <a:tailEnd type="none" w="med" len="med"/>
          </a:ln>
          <a:effectLst>
            <a:outerShdw blurRad="50799" dist="12700" dir="5400000" algn="t" rotWithShape="0">
              <a:srgbClr val="000000">
                <a:alpha val="58823"/>
              </a:srgbClr>
            </a:outerShdw>
          </a:effectLst>
        </p:spPr>
        <p:txBody>
          <a:bodyPr lIns="91425" tIns="91425" rIns="91425" bIns="91425" anchor="t" anchorCtr="0"/>
          <a:lstStyle>
            <a:lvl1pPr marL="0" marR="0" lvl="0" indent="0" algn="l" rtl="0">
              <a:spcBef>
                <a:spcPts val="640"/>
              </a:spcBef>
              <a:buClr>
                <a:schemeClr val="accent1"/>
              </a:buClr>
              <a:buFont typeface="Arial"/>
              <a:buNone/>
              <a:defRPr sz="3200" b="0" i="0" u="none" strike="noStrike" cap="none">
                <a:solidFill>
                  <a:schemeClr val="dk1"/>
                </a:solidFill>
                <a:latin typeface="Arial"/>
                <a:ea typeface="Arial"/>
                <a:cs typeface="Arial"/>
                <a:sym typeface="Arial"/>
              </a:defRPr>
            </a:lvl1pPr>
            <a:lvl2pPr marL="457200" marR="0" lvl="1" indent="0" algn="l" rtl="0">
              <a:spcBef>
                <a:spcPts val="560"/>
              </a:spcBef>
              <a:buClr>
                <a:schemeClr val="accent1"/>
              </a:buClr>
              <a:buFont typeface="Arial"/>
              <a:buNone/>
              <a:defRPr sz="2800" b="0" i="0" u="none" strike="noStrike" cap="none">
                <a:solidFill>
                  <a:schemeClr val="dk1"/>
                </a:solidFill>
                <a:latin typeface="Arial"/>
                <a:ea typeface="Arial"/>
                <a:cs typeface="Arial"/>
                <a:sym typeface="Arial"/>
              </a:defRPr>
            </a:lvl2pPr>
            <a:lvl3pPr marL="914400" marR="0" lvl="2" indent="0" algn="l" rtl="0">
              <a:spcBef>
                <a:spcPts val="480"/>
              </a:spcBef>
              <a:buClr>
                <a:schemeClr val="accent1"/>
              </a:buClr>
              <a:buFont typeface="Arial"/>
              <a:buNone/>
              <a:defRPr sz="2400" b="0" i="0" u="none" strike="noStrike" cap="none">
                <a:solidFill>
                  <a:schemeClr val="dk1"/>
                </a:solidFill>
                <a:latin typeface="Arial"/>
                <a:ea typeface="Arial"/>
                <a:cs typeface="Arial"/>
                <a:sym typeface="Arial"/>
              </a:defRPr>
            </a:lvl3pPr>
            <a:lvl4pPr marL="1371600" marR="0" lvl="3" indent="0" algn="l" rtl="0">
              <a:spcBef>
                <a:spcPts val="400"/>
              </a:spcBef>
              <a:buClr>
                <a:schemeClr val="accent1"/>
              </a:buClr>
              <a:buFont typeface="Arial"/>
              <a:buNone/>
              <a:defRPr sz="2000" b="0" i="0" u="none" strike="noStrike" cap="none">
                <a:solidFill>
                  <a:schemeClr val="dk1"/>
                </a:solidFill>
                <a:latin typeface="Arial"/>
                <a:ea typeface="Arial"/>
                <a:cs typeface="Arial"/>
                <a:sym typeface="Arial"/>
              </a:defRPr>
            </a:lvl4pPr>
            <a:lvl5pPr marL="1828800" marR="0" lvl="4" indent="0" algn="l" rtl="0">
              <a:spcBef>
                <a:spcPts val="400"/>
              </a:spcBef>
              <a:buClr>
                <a:schemeClr val="accent1"/>
              </a:buClr>
              <a:buFont typeface="Arial"/>
              <a:buNone/>
              <a:defRPr sz="2000" b="0" i="0" u="none" strike="noStrike" cap="none">
                <a:solidFill>
                  <a:schemeClr val="dk1"/>
                </a:solidFill>
                <a:latin typeface="Arial"/>
                <a:ea typeface="Arial"/>
                <a:cs typeface="Arial"/>
                <a:sym typeface="Arial"/>
              </a:defRPr>
            </a:lvl5pPr>
            <a:lvl6pPr marL="2286000" marR="0" lvl="5" indent="0" algn="l" rtl="0">
              <a:spcBef>
                <a:spcPts val="400"/>
              </a:spcBef>
              <a:buClr>
                <a:schemeClr val="accent1"/>
              </a:buClr>
              <a:buFont typeface="Arial"/>
              <a:buNone/>
              <a:defRPr sz="2000" b="0" i="0" u="none" strike="noStrike" cap="none">
                <a:solidFill>
                  <a:schemeClr val="dk1"/>
                </a:solidFill>
                <a:latin typeface="Arial"/>
                <a:ea typeface="Arial"/>
                <a:cs typeface="Arial"/>
                <a:sym typeface="Arial"/>
              </a:defRPr>
            </a:lvl6pPr>
            <a:lvl7pPr marL="2743200" marR="0" lvl="6" indent="0" algn="l" rtl="0">
              <a:spcBef>
                <a:spcPts val="400"/>
              </a:spcBef>
              <a:buClr>
                <a:schemeClr val="accent1"/>
              </a:buClr>
              <a:buFont typeface="Arial"/>
              <a:buNone/>
              <a:defRPr sz="2000" b="0" i="0" u="none" strike="noStrike" cap="none">
                <a:solidFill>
                  <a:schemeClr val="dk1"/>
                </a:solidFill>
                <a:latin typeface="Arial"/>
                <a:ea typeface="Arial"/>
                <a:cs typeface="Arial"/>
                <a:sym typeface="Arial"/>
              </a:defRPr>
            </a:lvl7pPr>
            <a:lvl8pPr marL="3200400" marR="0" lvl="7" indent="0" algn="l" rtl="0">
              <a:spcBef>
                <a:spcPts val="400"/>
              </a:spcBef>
              <a:buClr>
                <a:schemeClr val="accent1"/>
              </a:buClr>
              <a:buFont typeface="Arial"/>
              <a:buNone/>
              <a:defRPr sz="2000" b="0" i="0" u="none" strike="noStrike" cap="none">
                <a:solidFill>
                  <a:schemeClr val="dk1"/>
                </a:solidFill>
                <a:latin typeface="Arial"/>
                <a:ea typeface="Arial"/>
                <a:cs typeface="Arial"/>
                <a:sym typeface="Arial"/>
              </a:defRPr>
            </a:lvl8pPr>
            <a:lvl9pPr marL="3657600" marR="0" lvl="8" indent="0" algn="l" rtl="0">
              <a:spcBef>
                <a:spcPts val="400"/>
              </a:spcBef>
              <a:buClr>
                <a:schemeClr val="accent1"/>
              </a:buClr>
              <a:buFont typeface="Arial"/>
              <a:buNone/>
              <a:defRPr sz="2000" b="0" i="0" u="none" strike="noStrike" cap="none">
                <a:solidFill>
                  <a:schemeClr val="dk1"/>
                </a:solidFill>
                <a:latin typeface="Arial"/>
                <a:ea typeface="Arial"/>
                <a:cs typeface="Arial"/>
                <a:sym typeface="Arial"/>
              </a:defRPr>
            </a:lvl9pPr>
          </a:lstStyle>
          <a:p>
            <a:endParaRPr/>
          </a:p>
        </p:txBody>
      </p:sp>
      <p:sp>
        <p:nvSpPr>
          <p:cNvPr id="74" name="Shape 74"/>
          <p:cNvSpPr txBox="1">
            <a:spLocks noGrp="1"/>
          </p:cNvSpPr>
          <p:nvPr>
            <p:ph type="body" idx="1"/>
          </p:nvPr>
        </p:nvSpPr>
        <p:spPr>
          <a:xfrm>
            <a:off x="457200" y="2133600"/>
            <a:ext cx="2139695" cy="4242815"/>
          </a:xfrm>
          <a:prstGeom prst="rect">
            <a:avLst/>
          </a:prstGeom>
          <a:noFill/>
          <a:ln>
            <a:noFill/>
          </a:ln>
        </p:spPr>
        <p:txBody>
          <a:bodyPr lIns="91425" tIns="91425" rIns="91425" bIns="91425" anchor="t" anchorCtr="0"/>
          <a:lstStyle>
            <a:lvl1pPr marL="0" marR="0" lvl="0" indent="0" algn="l" rtl="0">
              <a:spcBef>
                <a:spcPts val="280"/>
              </a:spcBef>
              <a:buClr>
                <a:schemeClr val="accent1"/>
              </a:buClr>
              <a:buFont typeface="Arial"/>
              <a:buNone/>
              <a:defRPr sz="1400" b="0" i="0" u="none" strike="noStrike" cap="none">
                <a:solidFill>
                  <a:schemeClr val="dk1"/>
                </a:solidFill>
                <a:latin typeface="Arial"/>
                <a:ea typeface="Arial"/>
                <a:cs typeface="Arial"/>
                <a:sym typeface="Arial"/>
              </a:defRPr>
            </a:lvl1pPr>
            <a:lvl2pPr marL="457200" marR="0" lvl="1" indent="0" algn="l" rtl="0">
              <a:spcBef>
                <a:spcPts val="240"/>
              </a:spcBef>
              <a:buClr>
                <a:schemeClr val="accent1"/>
              </a:buClr>
              <a:buFont typeface="Arial"/>
              <a:buNone/>
              <a:defRPr sz="1200" b="0" i="0" u="none" strike="noStrike" cap="none">
                <a:solidFill>
                  <a:schemeClr val="dk1"/>
                </a:solidFill>
                <a:latin typeface="Arial"/>
                <a:ea typeface="Arial"/>
                <a:cs typeface="Arial"/>
                <a:sym typeface="Arial"/>
              </a:defRPr>
            </a:lvl2pPr>
            <a:lvl3pPr marL="914400" marR="0" lvl="2" indent="0" algn="l" rtl="0">
              <a:spcBef>
                <a:spcPts val="200"/>
              </a:spcBef>
              <a:buClr>
                <a:schemeClr val="accent1"/>
              </a:buClr>
              <a:buFont typeface="Arial"/>
              <a:buNone/>
              <a:defRPr sz="1000" b="0" i="0" u="none" strike="noStrike" cap="none">
                <a:solidFill>
                  <a:schemeClr val="dk1"/>
                </a:solidFill>
                <a:latin typeface="Arial"/>
                <a:ea typeface="Arial"/>
                <a:cs typeface="Arial"/>
                <a:sym typeface="Arial"/>
              </a:defRPr>
            </a:lvl3pPr>
            <a:lvl4pPr marL="1371600" marR="0" lvl="3" indent="0" algn="l" rtl="0">
              <a:spcBef>
                <a:spcPts val="180"/>
              </a:spcBef>
              <a:buClr>
                <a:schemeClr val="accent1"/>
              </a:buClr>
              <a:buFont typeface="Arial"/>
              <a:buNone/>
              <a:defRPr sz="900" b="0" i="0" u="none" strike="noStrike" cap="none">
                <a:solidFill>
                  <a:schemeClr val="dk1"/>
                </a:solidFill>
                <a:latin typeface="Arial"/>
                <a:ea typeface="Arial"/>
                <a:cs typeface="Arial"/>
                <a:sym typeface="Arial"/>
              </a:defRPr>
            </a:lvl4pPr>
            <a:lvl5pPr marL="1828800" marR="0" lvl="4" indent="0" algn="l" rtl="0">
              <a:spcBef>
                <a:spcPts val="180"/>
              </a:spcBef>
              <a:buClr>
                <a:schemeClr val="accent1"/>
              </a:buClr>
              <a:buFont typeface="Arial"/>
              <a:buNone/>
              <a:defRPr sz="900" b="0" i="0" u="none" strike="noStrike" cap="none">
                <a:solidFill>
                  <a:schemeClr val="dk1"/>
                </a:solidFill>
                <a:latin typeface="Arial"/>
                <a:ea typeface="Arial"/>
                <a:cs typeface="Arial"/>
                <a:sym typeface="Arial"/>
              </a:defRPr>
            </a:lvl5pPr>
            <a:lvl6pPr marL="2286000" marR="0" lvl="5" indent="0" algn="l" rtl="0">
              <a:spcBef>
                <a:spcPts val="180"/>
              </a:spcBef>
              <a:buClr>
                <a:schemeClr val="accent1"/>
              </a:buClr>
              <a:buFont typeface="Arial"/>
              <a:buNone/>
              <a:defRPr sz="900" b="0" i="0" u="none" strike="noStrike" cap="none">
                <a:solidFill>
                  <a:schemeClr val="dk1"/>
                </a:solidFill>
                <a:latin typeface="Arial"/>
                <a:ea typeface="Arial"/>
                <a:cs typeface="Arial"/>
                <a:sym typeface="Arial"/>
              </a:defRPr>
            </a:lvl6pPr>
            <a:lvl7pPr marL="2743200" marR="0" lvl="6" indent="0" algn="l" rtl="0">
              <a:spcBef>
                <a:spcPts val="180"/>
              </a:spcBef>
              <a:buClr>
                <a:schemeClr val="accent1"/>
              </a:buClr>
              <a:buFont typeface="Arial"/>
              <a:buNone/>
              <a:defRPr sz="900" b="0" i="0" u="none" strike="noStrike" cap="none">
                <a:solidFill>
                  <a:schemeClr val="dk1"/>
                </a:solidFill>
                <a:latin typeface="Arial"/>
                <a:ea typeface="Arial"/>
                <a:cs typeface="Arial"/>
                <a:sym typeface="Arial"/>
              </a:defRPr>
            </a:lvl7pPr>
            <a:lvl8pPr marL="3200400" marR="0" lvl="7" indent="0" algn="l" rtl="0">
              <a:spcBef>
                <a:spcPts val="180"/>
              </a:spcBef>
              <a:buClr>
                <a:schemeClr val="accent1"/>
              </a:buClr>
              <a:buFont typeface="Arial"/>
              <a:buNone/>
              <a:defRPr sz="900" b="0" i="0" u="none" strike="noStrike" cap="none">
                <a:solidFill>
                  <a:schemeClr val="dk1"/>
                </a:solidFill>
                <a:latin typeface="Arial"/>
                <a:ea typeface="Arial"/>
                <a:cs typeface="Arial"/>
                <a:sym typeface="Arial"/>
              </a:defRPr>
            </a:lvl8pPr>
            <a:lvl9pPr marL="3657600" marR="0" lvl="8" indent="0" algn="l" rtl="0">
              <a:spcBef>
                <a:spcPts val="180"/>
              </a:spcBef>
              <a:buClr>
                <a:schemeClr val="accent1"/>
              </a:buClr>
              <a:buFont typeface="Arial"/>
              <a:buNone/>
              <a:defRPr sz="900" b="0" i="0" u="none" strike="noStrike" cap="none">
                <a:solidFill>
                  <a:schemeClr val="dk1"/>
                </a:solidFill>
                <a:latin typeface="Arial"/>
                <a:ea typeface="Arial"/>
                <a:cs typeface="Arial"/>
                <a:sym typeface="Arial"/>
              </a:defRPr>
            </a:lvl9pPr>
          </a:lstStyle>
          <a:p>
            <a:endParaRPr/>
          </a:p>
        </p:txBody>
      </p:sp>
      <p:sp>
        <p:nvSpPr>
          <p:cNvPr id="75" name="Shape 75"/>
          <p:cNvSpPr txBox="1">
            <a:spLocks noGrp="1"/>
          </p:cNvSpPr>
          <p:nvPr>
            <p:ph type="dt" idx="10"/>
          </p:nvPr>
        </p:nvSpPr>
        <p:spPr>
          <a:xfrm>
            <a:off x="457200" y="18288"/>
            <a:ext cx="2895600" cy="329184"/>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FFFFFF"/>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6" name="Shape 76"/>
          <p:cNvSpPr txBox="1">
            <a:spLocks noGrp="1"/>
          </p:cNvSpPr>
          <p:nvPr>
            <p:ph type="ftr" idx="11"/>
          </p:nvPr>
        </p:nvSpPr>
        <p:spPr>
          <a:xfrm>
            <a:off x="3429000" y="18288"/>
            <a:ext cx="4114800" cy="329184"/>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FFFFFF"/>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7" name="Shape 77"/>
          <p:cNvSpPr txBox="1">
            <a:spLocks noGrp="1"/>
          </p:cNvSpPr>
          <p:nvPr>
            <p:ph type="sldNum" idx="12"/>
          </p:nvPr>
        </p:nvSpPr>
        <p:spPr>
          <a:xfrm>
            <a:off x="7620000" y="18288"/>
            <a:ext cx="1066799" cy="329184"/>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fld id="{00000000-1234-1234-1234-123412341234}" type="slidenum">
              <a:rPr lang="nl-NL" sz="1400" b="1">
                <a:solidFill>
                  <a:srgbClr val="FFFFFF"/>
                </a:solidFill>
                <a:latin typeface="Arial"/>
                <a:ea typeface="Arial"/>
                <a:cs typeface="Arial"/>
                <a:sym typeface="Arial"/>
              </a:rPr>
              <a:t>‹nr.›</a:t>
            </a:fld>
            <a:endParaRPr lang="nl-NL" sz="1400" b="1">
              <a:solidFill>
                <a:srgbClr val="FFFFFF"/>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8"/>
        <p:cNvGrpSpPr/>
        <p:nvPr/>
      </p:nvGrpSpPr>
      <p:grpSpPr>
        <a:xfrm>
          <a:off x="0" y="0"/>
          <a:ext cx="0" cy="0"/>
          <a:chOff x="0" y="0"/>
          <a:chExt cx="0" cy="0"/>
        </a:xfrm>
      </p:grpSpPr>
      <p:sp>
        <p:nvSpPr>
          <p:cNvPr id="79" name="Shape 79"/>
          <p:cNvSpPr txBox="1">
            <a:spLocks noGrp="1"/>
          </p:cNvSpPr>
          <p:nvPr>
            <p:ph type="title"/>
          </p:nvPr>
        </p:nvSpPr>
        <p:spPr>
          <a:xfrm>
            <a:off x="457200" y="533400"/>
            <a:ext cx="8229600" cy="990599"/>
          </a:xfrm>
          <a:prstGeom prst="rect">
            <a:avLst/>
          </a:prstGeom>
          <a:noFill/>
          <a:ln>
            <a:noFill/>
          </a:ln>
        </p:spPr>
        <p:txBody>
          <a:bodyPr lIns="91425" tIns="91425" rIns="91425" bIns="91425" anchor="ctr" anchorCtr="0"/>
          <a:lstStyle>
            <a:lvl1pPr marL="0" marR="0" lvl="0" indent="0" algn="l" rtl="0">
              <a:spcBef>
                <a:spcPts val="0"/>
              </a:spcBef>
              <a:buClr>
                <a:schemeClr val="dk2"/>
              </a:buClr>
              <a:buFont typeface="Arial"/>
              <a:buNone/>
              <a:defRPr sz="4000" b="0" i="0" u="none" strike="noStrike" cap="none">
                <a:solidFill>
                  <a:schemeClr val="dk2"/>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0" name="Shape 80"/>
          <p:cNvSpPr txBox="1">
            <a:spLocks noGrp="1"/>
          </p:cNvSpPr>
          <p:nvPr>
            <p:ph type="body" idx="1"/>
          </p:nvPr>
        </p:nvSpPr>
        <p:spPr>
          <a:xfrm rot="5400000">
            <a:off x="2133599" y="-76200"/>
            <a:ext cx="4876799" cy="8229600"/>
          </a:xfrm>
          <a:prstGeom prst="rect">
            <a:avLst/>
          </a:prstGeom>
          <a:noFill/>
          <a:ln>
            <a:noFill/>
          </a:ln>
        </p:spPr>
        <p:txBody>
          <a:bodyPr lIns="91425" tIns="91425" rIns="91425" bIns="91425" anchor="t" anchorCtr="0"/>
          <a:lstStyle>
            <a:lvl1pPr marL="182880" marR="0" lvl="0" indent="-53339" algn="l" rtl="0">
              <a:spcBef>
                <a:spcPts val="480"/>
              </a:spcBef>
              <a:buClr>
                <a:schemeClr val="accent1"/>
              </a:buClr>
              <a:buSzPct val="85000"/>
              <a:buFont typeface="Arial"/>
              <a:buChar char="•"/>
              <a:defRPr sz="2400" b="0" i="0" u="none" strike="noStrike" cap="none">
                <a:solidFill>
                  <a:schemeClr val="dk1"/>
                </a:solidFill>
                <a:latin typeface="Arial"/>
                <a:ea typeface="Arial"/>
                <a:cs typeface="Arial"/>
                <a:sym typeface="Arial"/>
              </a:defRPr>
            </a:lvl1pPr>
            <a:lvl2pPr marL="457200" marR="0" lvl="1" indent="-82550" algn="l" rtl="0">
              <a:spcBef>
                <a:spcPts val="400"/>
              </a:spcBef>
              <a:buClr>
                <a:schemeClr val="accent1"/>
              </a:buClr>
              <a:buSzPct val="85000"/>
              <a:buFont typeface="Arial"/>
              <a:buChar char="•"/>
              <a:defRPr sz="2000" b="0" i="0" u="none" strike="noStrike" cap="none">
                <a:solidFill>
                  <a:schemeClr val="dk1"/>
                </a:solidFill>
                <a:latin typeface="Arial"/>
                <a:ea typeface="Arial"/>
                <a:cs typeface="Arial"/>
                <a:sym typeface="Arial"/>
              </a:defRPr>
            </a:lvl2pPr>
            <a:lvl3pPr marL="731520" marR="0" lvl="2" indent="-82550" algn="l" rtl="0">
              <a:spcBef>
                <a:spcPts val="360"/>
              </a:spcBef>
              <a:buClr>
                <a:schemeClr val="accent1"/>
              </a:buClr>
              <a:buSzPct val="90000"/>
              <a:buFont typeface="Arial"/>
              <a:buChar char="•"/>
              <a:defRPr sz="1800" b="0" i="0" u="none" strike="noStrike" cap="none">
                <a:solidFill>
                  <a:schemeClr val="dk1"/>
                </a:solidFill>
                <a:latin typeface="Arial"/>
                <a:ea typeface="Arial"/>
                <a:cs typeface="Arial"/>
                <a:sym typeface="Arial"/>
              </a:defRPr>
            </a:lvl3pPr>
            <a:lvl4pPr marL="1005839" marR="0" lvl="3" indent="-91439" algn="l" rtl="0">
              <a:spcBef>
                <a:spcPts val="320"/>
              </a:spcBef>
              <a:buClr>
                <a:schemeClr val="accent1"/>
              </a:buClr>
              <a:buSzPct val="100000"/>
              <a:buFont typeface="Arial"/>
              <a:buChar char="•"/>
              <a:defRPr sz="1600" b="0" i="0" u="none" strike="noStrike" cap="none">
                <a:solidFill>
                  <a:schemeClr val="dk1"/>
                </a:solidFill>
                <a:latin typeface="Arial"/>
                <a:ea typeface="Arial"/>
                <a:cs typeface="Arial"/>
                <a:sym typeface="Arial"/>
              </a:defRPr>
            </a:lvl4pPr>
            <a:lvl5pPr marL="1188720" marR="0" lvl="4" indent="-58419" algn="l" rtl="0">
              <a:spcBef>
                <a:spcPts val="280"/>
              </a:spcBef>
              <a:buClr>
                <a:schemeClr val="accent1"/>
              </a:buClr>
              <a:buSzPct val="100000"/>
              <a:buFont typeface="Arial"/>
              <a:buChar char="•"/>
              <a:defRPr sz="1400" b="0" i="0" u="none" strike="noStrike" cap="none">
                <a:solidFill>
                  <a:schemeClr val="dk1"/>
                </a:solidFill>
                <a:latin typeface="Arial"/>
                <a:ea typeface="Arial"/>
                <a:cs typeface="Arial"/>
                <a:sym typeface="Arial"/>
              </a:defRPr>
            </a:lvl5pPr>
            <a:lvl6pPr marL="1371600" marR="0" lvl="5" indent="-107950" algn="l" rtl="0">
              <a:spcBef>
                <a:spcPts val="260"/>
              </a:spcBef>
              <a:buClr>
                <a:schemeClr val="accent1"/>
              </a:buClr>
              <a:buSzPct val="100000"/>
              <a:buFont typeface="Arial"/>
              <a:buChar char="•"/>
              <a:defRPr sz="1300" b="0" i="0" u="none" strike="noStrike" cap="none">
                <a:solidFill>
                  <a:schemeClr val="dk1"/>
                </a:solidFill>
                <a:latin typeface="Arial"/>
                <a:ea typeface="Arial"/>
                <a:cs typeface="Arial"/>
                <a:sym typeface="Arial"/>
              </a:defRPr>
            </a:lvl6pPr>
            <a:lvl7pPr marL="1554480" marR="0" lvl="6" indent="-100330" algn="l" rtl="0">
              <a:spcBef>
                <a:spcPts val="260"/>
              </a:spcBef>
              <a:buClr>
                <a:schemeClr val="accent1"/>
              </a:buClr>
              <a:buSzPct val="100000"/>
              <a:buFont typeface="Arial"/>
              <a:buChar char="•"/>
              <a:defRPr sz="1300" b="0" i="0" u="none" strike="noStrike" cap="none">
                <a:solidFill>
                  <a:schemeClr val="dk1"/>
                </a:solidFill>
                <a:latin typeface="Arial"/>
                <a:ea typeface="Arial"/>
                <a:cs typeface="Arial"/>
                <a:sym typeface="Arial"/>
              </a:defRPr>
            </a:lvl7pPr>
            <a:lvl8pPr marL="1737360" marR="0" lvl="7" indent="-105410" algn="l" rtl="0">
              <a:spcBef>
                <a:spcPts val="260"/>
              </a:spcBef>
              <a:buClr>
                <a:schemeClr val="accent1"/>
              </a:buClr>
              <a:buSzPct val="100000"/>
              <a:buFont typeface="Arial"/>
              <a:buChar char="•"/>
              <a:defRPr sz="1300" b="0" i="0" u="none" strike="noStrike" cap="none">
                <a:solidFill>
                  <a:schemeClr val="dk1"/>
                </a:solidFill>
                <a:latin typeface="Arial"/>
                <a:ea typeface="Arial"/>
                <a:cs typeface="Arial"/>
                <a:sym typeface="Arial"/>
              </a:defRPr>
            </a:lvl8pPr>
            <a:lvl9pPr marL="1920240" marR="0" lvl="8" indent="-110489" algn="l" rtl="0">
              <a:spcBef>
                <a:spcPts val="260"/>
              </a:spcBef>
              <a:buClr>
                <a:schemeClr val="accent1"/>
              </a:buClr>
              <a:buSzPct val="100000"/>
              <a:buFont typeface="Arial"/>
              <a:buChar char="•"/>
              <a:defRPr sz="1300" b="0" i="0" u="none" strike="noStrike" cap="none">
                <a:solidFill>
                  <a:schemeClr val="dk1"/>
                </a:solidFill>
                <a:latin typeface="Arial"/>
                <a:ea typeface="Arial"/>
                <a:cs typeface="Arial"/>
                <a:sym typeface="Arial"/>
              </a:defRPr>
            </a:lvl9pPr>
          </a:lstStyle>
          <a:p>
            <a:endParaRPr/>
          </a:p>
        </p:txBody>
      </p:sp>
      <p:sp>
        <p:nvSpPr>
          <p:cNvPr id="81" name="Shape 81"/>
          <p:cNvSpPr txBox="1">
            <a:spLocks noGrp="1"/>
          </p:cNvSpPr>
          <p:nvPr>
            <p:ph type="dt" idx="10"/>
          </p:nvPr>
        </p:nvSpPr>
        <p:spPr>
          <a:xfrm>
            <a:off x="457200" y="18288"/>
            <a:ext cx="2895600" cy="329184"/>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FFFFFF"/>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2" name="Shape 82"/>
          <p:cNvSpPr txBox="1">
            <a:spLocks noGrp="1"/>
          </p:cNvSpPr>
          <p:nvPr>
            <p:ph type="ftr" idx="11"/>
          </p:nvPr>
        </p:nvSpPr>
        <p:spPr>
          <a:xfrm>
            <a:off x="3429000" y="18288"/>
            <a:ext cx="4114800" cy="329184"/>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FFFFFF"/>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3" name="Shape 83"/>
          <p:cNvSpPr txBox="1">
            <a:spLocks noGrp="1"/>
          </p:cNvSpPr>
          <p:nvPr>
            <p:ph type="sldNum" idx="12"/>
          </p:nvPr>
        </p:nvSpPr>
        <p:spPr>
          <a:xfrm>
            <a:off x="7620000" y="18288"/>
            <a:ext cx="1066799" cy="329184"/>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fld id="{00000000-1234-1234-1234-123412341234}" type="slidenum">
              <a:rPr lang="nl-NL" sz="1400" b="1">
                <a:solidFill>
                  <a:srgbClr val="FFFFFF"/>
                </a:solidFill>
                <a:latin typeface="Arial"/>
                <a:ea typeface="Arial"/>
                <a:cs typeface="Arial"/>
                <a:sym typeface="Arial"/>
              </a:rPr>
              <a:t>‹nr.›</a:t>
            </a:fld>
            <a:endParaRPr lang="nl-NL" sz="1400" b="1">
              <a:solidFill>
                <a:srgbClr val="FFFFFF"/>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84"/>
        <p:cNvGrpSpPr/>
        <p:nvPr/>
      </p:nvGrpSpPr>
      <p:grpSpPr>
        <a:xfrm>
          <a:off x="0" y="0"/>
          <a:ext cx="0" cy="0"/>
          <a:chOff x="0" y="0"/>
          <a:chExt cx="0" cy="0"/>
        </a:xfrm>
      </p:grpSpPr>
      <p:sp>
        <p:nvSpPr>
          <p:cNvPr id="85" name="Shape 85"/>
          <p:cNvSpPr txBox="1">
            <a:spLocks noGrp="1"/>
          </p:cNvSpPr>
          <p:nvPr>
            <p:ph type="title"/>
          </p:nvPr>
        </p:nvSpPr>
        <p:spPr>
          <a:xfrm rot="5400000">
            <a:off x="4724399" y="2514600"/>
            <a:ext cx="5867400" cy="2057400"/>
          </a:xfrm>
          <a:prstGeom prst="rect">
            <a:avLst/>
          </a:prstGeom>
          <a:noFill/>
          <a:ln>
            <a:noFill/>
          </a:ln>
        </p:spPr>
        <p:txBody>
          <a:bodyPr lIns="91425" tIns="91425" rIns="91425" bIns="91425" anchor="b" anchorCtr="0"/>
          <a:lstStyle>
            <a:lvl1pPr marL="0" marR="0" lvl="0" indent="0" algn="l" rtl="0">
              <a:spcBef>
                <a:spcPts val="0"/>
              </a:spcBef>
              <a:buClr>
                <a:schemeClr val="dk2"/>
              </a:buClr>
              <a:buFont typeface="Arial"/>
              <a:buNone/>
              <a:defRPr sz="4000" b="0" i="0" u="none" strike="noStrike" cap="none">
                <a:solidFill>
                  <a:schemeClr val="dk2"/>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6" name="Shape 86"/>
          <p:cNvSpPr txBox="1">
            <a:spLocks noGrp="1"/>
          </p:cNvSpPr>
          <p:nvPr>
            <p:ph type="body" idx="1"/>
          </p:nvPr>
        </p:nvSpPr>
        <p:spPr>
          <a:xfrm rot="5400000">
            <a:off x="533400" y="533400"/>
            <a:ext cx="5867400" cy="6019799"/>
          </a:xfrm>
          <a:prstGeom prst="rect">
            <a:avLst/>
          </a:prstGeom>
          <a:noFill/>
          <a:ln>
            <a:noFill/>
          </a:ln>
        </p:spPr>
        <p:txBody>
          <a:bodyPr lIns="91425" tIns="91425" rIns="91425" bIns="91425" anchor="t" anchorCtr="0"/>
          <a:lstStyle>
            <a:lvl1pPr marL="182880" marR="0" lvl="0" indent="-53339" algn="l" rtl="0">
              <a:spcBef>
                <a:spcPts val="480"/>
              </a:spcBef>
              <a:buClr>
                <a:schemeClr val="accent1"/>
              </a:buClr>
              <a:buSzPct val="85000"/>
              <a:buFont typeface="Arial"/>
              <a:buChar char="•"/>
              <a:defRPr sz="2400" b="0" i="0" u="none" strike="noStrike" cap="none">
                <a:solidFill>
                  <a:schemeClr val="dk1"/>
                </a:solidFill>
                <a:latin typeface="Arial"/>
                <a:ea typeface="Arial"/>
                <a:cs typeface="Arial"/>
                <a:sym typeface="Arial"/>
              </a:defRPr>
            </a:lvl1pPr>
            <a:lvl2pPr marL="457200" marR="0" lvl="1" indent="-82550" algn="l" rtl="0">
              <a:spcBef>
                <a:spcPts val="400"/>
              </a:spcBef>
              <a:buClr>
                <a:schemeClr val="accent1"/>
              </a:buClr>
              <a:buSzPct val="85000"/>
              <a:buFont typeface="Arial"/>
              <a:buChar char="•"/>
              <a:defRPr sz="2000" b="0" i="0" u="none" strike="noStrike" cap="none">
                <a:solidFill>
                  <a:schemeClr val="dk1"/>
                </a:solidFill>
                <a:latin typeface="Arial"/>
                <a:ea typeface="Arial"/>
                <a:cs typeface="Arial"/>
                <a:sym typeface="Arial"/>
              </a:defRPr>
            </a:lvl2pPr>
            <a:lvl3pPr marL="731520" marR="0" lvl="2" indent="-82550" algn="l" rtl="0">
              <a:spcBef>
                <a:spcPts val="360"/>
              </a:spcBef>
              <a:buClr>
                <a:schemeClr val="accent1"/>
              </a:buClr>
              <a:buSzPct val="90000"/>
              <a:buFont typeface="Arial"/>
              <a:buChar char="•"/>
              <a:defRPr sz="1800" b="0" i="0" u="none" strike="noStrike" cap="none">
                <a:solidFill>
                  <a:schemeClr val="dk1"/>
                </a:solidFill>
                <a:latin typeface="Arial"/>
                <a:ea typeface="Arial"/>
                <a:cs typeface="Arial"/>
                <a:sym typeface="Arial"/>
              </a:defRPr>
            </a:lvl3pPr>
            <a:lvl4pPr marL="1005839" marR="0" lvl="3" indent="-91439" algn="l" rtl="0">
              <a:spcBef>
                <a:spcPts val="320"/>
              </a:spcBef>
              <a:buClr>
                <a:schemeClr val="accent1"/>
              </a:buClr>
              <a:buSzPct val="100000"/>
              <a:buFont typeface="Arial"/>
              <a:buChar char="•"/>
              <a:defRPr sz="1600" b="0" i="0" u="none" strike="noStrike" cap="none">
                <a:solidFill>
                  <a:schemeClr val="dk1"/>
                </a:solidFill>
                <a:latin typeface="Arial"/>
                <a:ea typeface="Arial"/>
                <a:cs typeface="Arial"/>
                <a:sym typeface="Arial"/>
              </a:defRPr>
            </a:lvl4pPr>
            <a:lvl5pPr marL="1188720" marR="0" lvl="4" indent="-58419" algn="l" rtl="0">
              <a:spcBef>
                <a:spcPts val="280"/>
              </a:spcBef>
              <a:buClr>
                <a:schemeClr val="accent1"/>
              </a:buClr>
              <a:buSzPct val="100000"/>
              <a:buFont typeface="Arial"/>
              <a:buChar char="•"/>
              <a:defRPr sz="1400" b="0" i="0" u="none" strike="noStrike" cap="none">
                <a:solidFill>
                  <a:schemeClr val="dk1"/>
                </a:solidFill>
                <a:latin typeface="Arial"/>
                <a:ea typeface="Arial"/>
                <a:cs typeface="Arial"/>
                <a:sym typeface="Arial"/>
              </a:defRPr>
            </a:lvl5pPr>
            <a:lvl6pPr marL="1371600" marR="0" lvl="5" indent="-107950" algn="l" rtl="0">
              <a:spcBef>
                <a:spcPts val="260"/>
              </a:spcBef>
              <a:buClr>
                <a:schemeClr val="accent1"/>
              </a:buClr>
              <a:buSzPct val="100000"/>
              <a:buFont typeface="Arial"/>
              <a:buChar char="•"/>
              <a:defRPr sz="1300" b="0" i="0" u="none" strike="noStrike" cap="none">
                <a:solidFill>
                  <a:schemeClr val="dk1"/>
                </a:solidFill>
                <a:latin typeface="Arial"/>
                <a:ea typeface="Arial"/>
                <a:cs typeface="Arial"/>
                <a:sym typeface="Arial"/>
              </a:defRPr>
            </a:lvl6pPr>
            <a:lvl7pPr marL="1554480" marR="0" lvl="6" indent="-100330" algn="l" rtl="0">
              <a:spcBef>
                <a:spcPts val="260"/>
              </a:spcBef>
              <a:buClr>
                <a:schemeClr val="accent1"/>
              </a:buClr>
              <a:buSzPct val="100000"/>
              <a:buFont typeface="Arial"/>
              <a:buChar char="•"/>
              <a:defRPr sz="1300" b="0" i="0" u="none" strike="noStrike" cap="none">
                <a:solidFill>
                  <a:schemeClr val="dk1"/>
                </a:solidFill>
                <a:latin typeface="Arial"/>
                <a:ea typeface="Arial"/>
                <a:cs typeface="Arial"/>
                <a:sym typeface="Arial"/>
              </a:defRPr>
            </a:lvl7pPr>
            <a:lvl8pPr marL="1737360" marR="0" lvl="7" indent="-105410" algn="l" rtl="0">
              <a:spcBef>
                <a:spcPts val="260"/>
              </a:spcBef>
              <a:buClr>
                <a:schemeClr val="accent1"/>
              </a:buClr>
              <a:buSzPct val="100000"/>
              <a:buFont typeface="Arial"/>
              <a:buChar char="•"/>
              <a:defRPr sz="1300" b="0" i="0" u="none" strike="noStrike" cap="none">
                <a:solidFill>
                  <a:schemeClr val="dk1"/>
                </a:solidFill>
                <a:latin typeface="Arial"/>
                <a:ea typeface="Arial"/>
                <a:cs typeface="Arial"/>
                <a:sym typeface="Arial"/>
              </a:defRPr>
            </a:lvl8pPr>
            <a:lvl9pPr marL="1920240" marR="0" lvl="8" indent="-110489" algn="l" rtl="0">
              <a:spcBef>
                <a:spcPts val="260"/>
              </a:spcBef>
              <a:buClr>
                <a:schemeClr val="accent1"/>
              </a:buClr>
              <a:buSzPct val="100000"/>
              <a:buFont typeface="Arial"/>
              <a:buChar char="•"/>
              <a:defRPr sz="1300" b="0" i="0" u="none" strike="noStrike" cap="none">
                <a:solidFill>
                  <a:schemeClr val="dk1"/>
                </a:solidFill>
                <a:latin typeface="Arial"/>
                <a:ea typeface="Arial"/>
                <a:cs typeface="Arial"/>
                <a:sym typeface="Arial"/>
              </a:defRPr>
            </a:lvl9pPr>
          </a:lstStyle>
          <a:p>
            <a:endParaRPr/>
          </a:p>
        </p:txBody>
      </p:sp>
      <p:sp>
        <p:nvSpPr>
          <p:cNvPr id="87" name="Shape 87"/>
          <p:cNvSpPr txBox="1">
            <a:spLocks noGrp="1"/>
          </p:cNvSpPr>
          <p:nvPr>
            <p:ph type="dt" idx="10"/>
          </p:nvPr>
        </p:nvSpPr>
        <p:spPr>
          <a:xfrm>
            <a:off x="457200" y="18288"/>
            <a:ext cx="2895600" cy="329184"/>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FFFFFF"/>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8" name="Shape 88"/>
          <p:cNvSpPr txBox="1">
            <a:spLocks noGrp="1"/>
          </p:cNvSpPr>
          <p:nvPr>
            <p:ph type="ftr" idx="11"/>
          </p:nvPr>
        </p:nvSpPr>
        <p:spPr>
          <a:xfrm>
            <a:off x="3429000" y="18288"/>
            <a:ext cx="4114800" cy="329184"/>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FFFFFF"/>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9" name="Shape 89"/>
          <p:cNvSpPr txBox="1">
            <a:spLocks noGrp="1"/>
          </p:cNvSpPr>
          <p:nvPr>
            <p:ph type="sldNum" idx="12"/>
          </p:nvPr>
        </p:nvSpPr>
        <p:spPr>
          <a:xfrm>
            <a:off x="7620000" y="18288"/>
            <a:ext cx="1066799" cy="329184"/>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fld id="{00000000-1234-1234-1234-123412341234}" type="slidenum">
              <a:rPr lang="nl-NL" sz="1400" b="1">
                <a:solidFill>
                  <a:srgbClr val="FFFFFF"/>
                </a:solidFill>
                <a:latin typeface="Arial"/>
                <a:ea typeface="Arial"/>
                <a:cs typeface="Arial"/>
                <a:sym typeface="Arial"/>
              </a:rPr>
              <a:t>‹nr.›</a:t>
            </a:fld>
            <a:endParaRPr lang="nl-NL" sz="1400" b="1">
              <a:solidFill>
                <a:srgbClr val="FFFFFF"/>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p:nvPr/>
        </p:nvSpPr>
        <p:spPr>
          <a:xfrm>
            <a:off x="0" y="220786"/>
            <a:ext cx="9144000" cy="228600"/>
          </a:xfrm>
          <a:prstGeom prst="rect">
            <a:avLst/>
          </a:prstGeom>
          <a:solidFill>
            <a:srgbClr val="FFFFFF"/>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Arial"/>
              <a:ea typeface="Arial"/>
              <a:cs typeface="Arial"/>
              <a:sym typeface="Arial"/>
            </a:endParaRPr>
          </a:p>
        </p:txBody>
      </p:sp>
      <p:sp>
        <p:nvSpPr>
          <p:cNvPr id="11" name="Shape 11"/>
          <p:cNvSpPr txBox="1">
            <a:spLocks noGrp="1"/>
          </p:cNvSpPr>
          <p:nvPr>
            <p:ph type="title"/>
          </p:nvPr>
        </p:nvSpPr>
        <p:spPr>
          <a:xfrm>
            <a:off x="457200" y="533400"/>
            <a:ext cx="8229600" cy="990599"/>
          </a:xfrm>
          <a:prstGeom prst="rect">
            <a:avLst/>
          </a:prstGeom>
          <a:noFill/>
          <a:ln>
            <a:noFill/>
          </a:ln>
        </p:spPr>
        <p:txBody>
          <a:bodyPr lIns="91425" tIns="91425" rIns="91425" bIns="91425" anchor="ctr" anchorCtr="0"/>
          <a:lstStyle>
            <a:lvl1pPr marL="0" marR="0" lvl="0" indent="0" algn="l" rtl="0">
              <a:spcBef>
                <a:spcPts val="0"/>
              </a:spcBef>
              <a:buClr>
                <a:schemeClr val="dk2"/>
              </a:buClr>
              <a:buFont typeface="Arial"/>
              <a:buNone/>
              <a:defRPr sz="4000" b="0" i="0" u="none" strike="noStrike" cap="none">
                <a:solidFill>
                  <a:schemeClr val="dk2"/>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2" name="Shape 12"/>
          <p:cNvSpPr txBox="1">
            <a:spLocks noGrp="1"/>
          </p:cNvSpPr>
          <p:nvPr>
            <p:ph type="body" idx="1"/>
          </p:nvPr>
        </p:nvSpPr>
        <p:spPr>
          <a:xfrm>
            <a:off x="457200" y="1600200"/>
            <a:ext cx="8229600" cy="4876799"/>
          </a:xfrm>
          <a:prstGeom prst="rect">
            <a:avLst/>
          </a:prstGeom>
          <a:noFill/>
          <a:ln>
            <a:noFill/>
          </a:ln>
        </p:spPr>
        <p:txBody>
          <a:bodyPr lIns="91425" tIns="91425" rIns="91425" bIns="91425" anchor="t" anchorCtr="0"/>
          <a:lstStyle>
            <a:lvl1pPr marL="182880" marR="0" lvl="0" indent="-53339" algn="l" rtl="0">
              <a:spcBef>
                <a:spcPts val="480"/>
              </a:spcBef>
              <a:buClr>
                <a:schemeClr val="accent1"/>
              </a:buClr>
              <a:buSzPct val="85000"/>
              <a:buFont typeface="Arial"/>
              <a:buChar char="•"/>
              <a:defRPr sz="2400" b="0" i="0" u="none" strike="noStrike" cap="none">
                <a:solidFill>
                  <a:schemeClr val="dk1"/>
                </a:solidFill>
                <a:latin typeface="Arial"/>
                <a:ea typeface="Arial"/>
                <a:cs typeface="Arial"/>
                <a:sym typeface="Arial"/>
              </a:defRPr>
            </a:lvl1pPr>
            <a:lvl2pPr marL="457200" marR="0" lvl="1" indent="-82550" algn="l" rtl="0">
              <a:spcBef>
                <a:spcPts val="400"/>
              </a:spcBef>
              <a:buClr>
                <a:schemeClr val="accent1"/>
              </a:buClr>
              <a:buSzPct val="85000"/>
              <a:buFont typeface="Arial"/>
              <a:buChar char="•"/>
              <a:defRPr sz="2000" b="0" i="0" u="none" strike="noStrike" cap="none">
                <a:solidFill>
                  <a:schemeClr val="dk1"/>
                </a:solidFill>
                <a:latin typeface="Arial"/>
                <a:ea typeface="Arial"/>
                <a:cs typeface="Arial"/>
                <a:sym typeface="Arial"/>
              </a:defRPr>
            </a:lvl2pPr>
            <a:lvl3pPr marL="731520" marR="0" lvl="2" indent="-82550" algn="l" rtl="0">
              <a:spcBef>
                <a:spcPts val="360"/>
              </a:spcBef>
              <a:buClr>
                <a:schemeClr val="accent1"/>
              </a:buClr>
              <a:buSzPct val="90000"/>
              <a:buFont typeface="Arial"/>
              <a:buChar char="•"/>
              <a:defRPr sz="1800" b="0" i="0" u="none" strike="noStrike" cap="none">
                <a:solidFill>
                  <a:schemeClr val="dk1"/>
                </a:solidFill>
                <a:latin typeface="Arial"/>
                <a:ea typeface="Arial"/>
                <a:cs typeface="Arial"/>
                <a:sym typeface="Arial"/>
              </a:defRPr>
            </a:lvl3pPr>
            <a:lvl4pPr marL="1005839" marR="0" lvl="3" indent="-91439" algn="l" rtl="0">
              <a:spcBef>
                <a:spcPts val="320"/>
              </a:spcBef>
              <a:buClr>
                <a:schemeClr val="accent1"/>
              </a:buClr>
              <a:buSzPct val="100000"/>
              <a:buFont typeface="Arial"/>
              <a:buChar char="•"/>
              <a:defRPr sz="1600" b="0" i="0" u="none" strike="noStrike" cap="none">
                <a:solidFill>
                  <a:schemeClr val="dk1"/>
                </a:solidFill>
                <a:latin typeface="Arial"/>
                <a:ea typeface="Arial"/>
                <a:cs typeface="Arial"/>
                <a:sym typeface="Arial"/>
              </a:defRPr>
            </a:lvl4pPr>
            <a:lvl5pPr marL="1188720" marR="0" lvl="4" indent="-58419" algn="l" rtl="0">
              <a:spcBef>
                <a:spcPts val="280"/>
              </a:spcBef>
              <a:buClr>
                <a:schemeClr val="accent1"/>
              </a:buClr>
              <a:buSzPct val="100000"/>
              <a:buFont typeface="Arial"/>
              <a:buChar char="•"/>
              <a:defRPr sz="1400" b="0" i="0" u="none" strike="noStrike" cap="none">
                <a:solidFill>
                  <a:schemeClr val="dk1"/>
                </a:solidFill>
                <a:latin typeface="Arial"/>
                <a:ea typeface="Arial"/>
                <a:cs typeface="Arial"/>
                <a:sym typeface="Arial"/>
              </a:defRPr>
            </a:lvl5pPr>
            <a:lvl6pPr marL="1371600" marR="0" lvl="5" indent="-107950" algn="l" rtl="0">
              <a:spcBef>
                <a:spcPts val="260"/>
              </a:spcBef>
              <a:buClr>
                <a:schemeClr val="accent1"/>
              </a:buClr>
              <a:buSzPct val="100000"/>
              <a:buFont typeface="Arial"/>
              <a:buChar char="•"/>
              <a:defRPr sz="1300" b="0" i="0" u="none" strike="noStrike" cap="none">
                <a:solidFill>
                  <a:schemeClr val="dk1"/>
                </a:solidFill>
                <a:latin typeface="Arial"/>
                <a:ea typeface="Arial"/>
                <a:cs typeface="Arial"/>
                <a:sym typeface="Arial"/>
              </a:defRPr>
            </a:lvl6pPr>
            <a:lvl7pPr marL="1554480" marR="0" lvl="6" indent="-100330" algn="l" rtl="0">
              <a:spcBef>
                <a:spcPts val="260"/>
              </a:spcBef>
              <a:buClr>
                <a:schemeClr val="accent1"/>
              </a:buClr>
              <a:buSzPct val="100000"/>
              <a:buFont typeface="Arial"/>
              <a:buChar char="•"/>
              <a:defRPr sz="1300" b="0" i="0" u="none" strike="noStrike" cap="none">
                <a:solidFill>
                  <a:schemeClr val="dk1"/>
                </a:solidFill>
                <a:latin typeface="Arial"/>
                <a:ea typeface="Arial"/>
                <a:cs typeface="Arial"/>
                <a:sym typeface="Arial"/>
              </a:defRPr>
            </a:lvl7pPr>
            <a:lvl8pPr marL="1737360" marR="0" lvl="7" indent="-105410" algn="l" rtl="0">
              <a:spcBef>
                <a:spcPts val="260"/>
              </a:spcBef>
              <a:buClr>
                <a:schemeClr val="accent1"/>
              </a:buClr>
              <a:buSzPct val="100000"/>
              <a:buFont typeface="Arial"/>
              <a:buChar char="•"/>
              <a:defRPr sz="1300" b="0" i="0" u="none" strike="noStrike" cap="none">
                <a:solidFill>
                  <a:schemeClr val="dk1"/>
                </a:solidFill>
                <a:latin typeface="Arial"/>
                <a:ea typeface="Arial"/>
                <a:cs typeface="Arial"/>
                <a:sym typeface="Arial"/>
              </a:defRPr>
            </a:lvl8pPr>
            <a:lvl9pPr marL="1920240" marR="0" lvl="8" indent="-110489" algn="l" rtl="0">
              <a:spcBef>
                <a:spcPts val="260"/>
              </a:spcBef>
              <a:buClr>
                <a:schemeClr val="accent1"/>
              </a:buClr>
              <a:buSzPct val="100000"/>
              <a:buFont typeface="Arial"/>
              <a:buChar char="•"/>
              <a:defRPr sz="1300" b="0" i="0" u="none" strike="noStrike" cap="none">
                <a:solidFill>
                  <a:schemeClr val="dk1"/>
                </a:solidFill>
                <a:latin typeface="Arial"/>
                <a:ea typeface="Arial"/>
                <a:cs typeface="Arial"/>
                <a:sym typeface="Arial"/>
              </a:defRPr>
            </a:lvl9pPr>
          </a:lstStyle>
          <a:p>
            <a:endParaRPr/>
          </a:p>
        </p:txBody>
      </p:sp>
      <p:sp>
        <p:nvSpPr>
          <p:cNvPr id="13" name="Shape 13"/>
          <p:cNvSpPr/>
          <p:nvPr/>
        </p:nvSpPr>
        <p:spPr>
          <a:xfrm>
            <a:off x="0" y="0"/>
            <a:ext cx="9144000" cy="365759"/>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Arial"/>
              <a:ea typeface="Arial"/>
              <a:cs typeface="Arial"/>
              <a:sym typeface="Arial"/>
            </a:endParaRPr>
          </a:p>
        </p:txBody>
      </p:sp>
      <p:sp>
        <p:nvSpPr>
          <p:cNvPr id="14" name="Shape 14"/>
          <p:cNvSpPr txBox="1">
            <a:spLocks noGrp="1"/>
          </p:cNvSpPr>
          <p:nvPr>
            <p:ph type="dt" idx="10"/>
          </p:nvPr>
        </p:nvSpPr>
        <p:spPr>
          <a:xfrm>
            <a:off x="457200" y="18288"/>
            <a:ext cx="2895600" cy="329184"/>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FFFFFF"/>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5" name="Shape 15"/>
          <p:cNvSpPr txBox="1">
            <a:spLocks noGrp="1"/>
          </p:cNvSpPr>
          <p:nvPr>
            <p:ph type="ftr" idx="11"/>
          </p:nvPr>
        </p:nvSpPr>
        <p:spPr>
          <a:xfrm>
            <a:off x="3429000" y="18288"/>
            <a:ext cx="4114800" cy="329184"/>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FFFFFF"/>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6" name="Shape 16"/>
          <p:cNvSpPr txBox="1">
            <a:spLocks noGrp="1"/>
          </p:cNvSpPr>
          <p:nvPr>
            <p:ph type="sldNum" idx="12"/>
          </p:nvPr>
        </p:nvSpPr>
        <p:spPr>
          <a:xfrm>
            <a:off x="7620000" y="18288"/>
            <a:ext cx="1066799" cy="329184"/>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fld id="{00000000-1234-1234-1234-123412341234}" type="slidenum">
              <a:rPr lang="nl-NL" sz="1400" b="1" i="0" u="none" strike="noStrike" cap="none">
                <a:solidFill>
                  <a:srgbClr val="FFFFFF"/>
                </a:solidFill>
                <a:latin typeface="Arial"/>
                <a:ea typeface="Arial"/>
                <a:cs typeface="Arial"/>
                <a:sym typeface="Arial"/>
              </a:rPr>
              <a:t>‹nr.›</a:t>
            </a:fld>
            <a:endParaRPr lang="nl-NL" sz="1400" b="1" i="0" u="none" strike="noStrike" cap="none">
              <a:solidFill>
                <a:srgbClr val="FFFFFF"/>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5" r:id="rId6"/>
    <p:sldLayoutId id="2147483656" r:id="rId7"/>
    <p:sldLayoutId id="2147483657" r:id="rId8"/>
    <p:sldLayoutId id="2147483658" r:id="rId9"/>
    <p:sldLayoutId id="2147483660"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Shape 95"/>
          <p:cNvSpPr txBox="1">
            <a:spLocks noGrp="1"/>
          </p:cNvSpPr>
          <p:nvPr>
            <p:ph type="ctrTitle"/>
          </p:nvPr>
        </p:nvSpPr>
        <p:spPr>
          <a:xfrm>
            <a:off x="685800" y="1371600"/>
            <a:ext cx="7848599" cy="1927224"/>
          </a:xfrm>
          <a:prstGeom prst="rect">
            <a:avLst/>
          </a:prstGeom>
          <a:noFill/>
          <a:ln>
            <a:noFill/>
          </a:ln>
        </p:spPr>
        <p:txBody>
          <a:bodyPr lIns="91425" tIns="45700" rIns="91425" bIns="45700" anchor="b" anchorCtr="0">
            <a:noAutofit/>
          </a:bodyPr>
          <a:lstStyle/>
          <a:p>
            <a:pPr marL="0" marR="0" lvl="0" indent="0" algn="l" rtl="0">
              <a:spcBef>
                <a:spcPts val="0"/>
              </a:spcBef>
              <a:buClr>
                <a:schemeClr val="dk2"/>
              </a:buClr>
              <a:buSzPct val="25000"/>
              <a:buFont typeface="Arial"/>
              <a:buNone/>
            </a:pPr>
            <a:r>
              <a:rPr lang="nl-NL" sz="5400" b="0" i="0" u="none" strike="noStrike" cap="none" dirty="0">
                <a:solidFill>
                  <a:schemeClr val="dk2"/>
                </a:solidFill>
                <a:latin typeface="Arial"/>
                <a:ea typeface="Arial"/>
                <a:cs typeface="Arial"/>
                <a:sym typeface="Arial"/>
              </a:rPr>
              <a:t>WELKOM</a:t>
            </a:r>
          </a:p>
        </p:txBody>
      </p:sp>
      <p:sp>
        <p:nvSpPr>
          <p:cNvPr id="96" name="Shape 96"/>
          <p:cNvSpPr txBox="1">
            <a:spLocks noGrp="1"/>
          </p:cNvSpPr>
          <p:nvPr>
            <p:ph type="subTitle" idx="1"/>
          </p:nvPr>
        </p:nvSpPr>
        <p:spPr>
          <a:xfrm>
            <a:off x="685800" y="3505200"/>
            <a:ext cx="6400799" cy="17526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accent1"/>
              </a:buClr>
              <a:buSzPct val="25000"/>
              <a:buFont typeface="Arial"/>
              <a:buNone/>
            </a:pPr>
            <a:r>
              <a:rPr lang="nl-NL" sz="2400" b="0" i="0" u="none" strike="noStrike" cap="none" dirty="0" smtClean="0">
                <a:solidFill>
                  <a:srgbClr val="55556F"/>
                </a:solidFill>
                <a:latin typeface="Arial"/>
                <a:ea typeface="Arial"/>
                <a:cs typeface="Arial"/>
                <a:sym typeface="Arial"/>
              </a:rPr>
              <a:t>Hoofdstuk 3 (3.3 + 3.4)</a:t>
            </a:r>
          </a:p>
          <a:p>
            <a:pPr marL="0" marR="0" lvl="0" indent="0" algn="l" rtl="0">
              <a:spcBef>
                <a:spcPts val="0"/>
              </a:spcBef>
              <a:spcAft>
                <a:spcPts val="0"/>
              </a:spcAft>
              <a:buClr>
                <a:schemeClr val="accent1"/>
              </a:buClr>
              <a:buSzPct val="25000"/>
              <a:buFont typeface="Arial"/>
              <a:buNone/>
            </a:pPr>
            <a:r>
              <a:rPr lang="nl-NL" dirty="0" smtClean="0"/>
              <a:t>‘Het goede leven in het christendom’</a:t>
            </a:r>
            <a:endParaRPr sz="2400" b="0" i="0" u="none" strike="noStrike" cap="none" dirty="0">
              <a:solidFill>
                <a:srgbClr val="55556F"/>
              </a:solidFill>
              <a:latin typeface="Arial"/>
              <a:ea typeface="Arial"/>
              <a:cs typeface="Arial"/>
              <a:sym typeface="Arial"/>
            </a:endParaRPr>
          </a:p>
        </p:txBody>
      </p:sp>
      <p:pic>
        <p:nvPicPr>
          <p:cNvPr id="5" name="Picture 4" descr="Afbeeldingsresultaat voor vrije markt en goede lev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8094" y="3678335"/>
            <a:ext cx="1816305" cy="2825020"/>
          </a:xfrm>
          <a:prstGeom prst="rect">
            <a:avLst/>
          </a:prstGeom>
          <a:noFill/>
          <a:ln>
            <a:solidFill>
              <a:schemeClr val="accent1"/>
            </a:solidFill>
          </a:ln>
          <a:effectLst>
            <a:softEdge rad="0"/>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457200" y="533400"/>
            <a:ext cx="8229600" cy="990599"/>
          </a:xfrm>
          <a:prstGeom prst="rect">
            <a:avLst/>
          </a:prstGeom>
          <a:noFill/>
          <a:ln>
            <a:noFill/>
          </a:ln>
        </p:spPr>
        <p:txBody>
          <a:bodyPr lIns="91425" tIns="45700" rIns="91425" bIns="45700" anchor="ctr" anchorCtr="0">
            <a:noAutofit/>
          </a:bodyPr>
          <a:lstStyle/>
          <a:p>
            <a:pPr marL="0" marR="0" lvl="0" indent="0" algn="l" rtl="0">
              <a:spcBef>
                <a:spcPts val="0"/>
              </a:spcBef>
              <a:buClr>
                <a:schemeClr val="dk2"/>
              </a:buClr>
              <a:buSzPct val="25000"/>
              <a:buFont typeface="Arial"/>
              <a:buNone/>
            </a:pPr>
            <a:r>
              <a:rPr lang="nl-NL" sz="4000" b="0" i="0" u="none" strike="noStrike" cap="none" dirty="0" smtClean="0">
                <a:solidFill>
                  <a:schemeClr val="dk2"/>
                </a:solidFill>
                <a:latin typeface="Arial"/>
                <a:ea typeface="Arial"/>
                <a:cs typeface="Arial"/>
                <a:sym typeface="Arial"/>
              </a:rPr>
              <a:t>Eindterm</a:t>
            </a:r>
            <a:endParaRPr lang="nl-NL" sz="4000" b="0" i="0" u="none" strike="noStrike" cap="none" dirty="0">
              <a:solidFill>
                <a:schemeClr val="dk2"/>
              </a:solidFill>
              <a:latin typeface="Arial"/>
              <a:ea typeface="Arial"/>
              <a:cs typeface="Arial"/>
              <a:sym typeface="Arial"/>
            </a:endParaRPr>
          </a:p>
        </p:txBody>
      </p:sp>
      <p:sp>
        <p:nvSpPr>
          <p:cNvPr id="125" name="Shape 125"/>
          <p:cNvSpPr txBox="1">
            <a:spLocks noGrp="1"/>
          </p:cNvSpPr>
          <p:nvPr>
            <p:ph type="body" idx="1"/>
          </p:nvPr>
        </p:nvSpPr>
        <p:spPr>
          <a:xfrm>
            <a:off x="457200" y="1600200"/>
            <a:ext cx="8229600" cy="4876799"/>
          </a:xfrm>
          <a:prstGeom prst="rect">
            <a:avLst/>
          </a:prstGeom>
          <a:noFill/>
          <a:ln>
            <a:noFill/>
          </a:ln>
        </p:spPr>
        <p:txBody>
          <a:bodyPr lIns="91425" tIns="45700" rIns="91425" bIns="45700" anchor="t" anchorCtr="0">
            <a:noAutofit/>
          </a:bodyPr>
          <a:lstStyle/>
          <a:p>
            <a:pPr marL="129541" indent="0">
              <a:buNone/>
            </a:pPr>
            <a:r>
              <a:rPr lang="nl-NL" dirty="0" smtClean="0"/>
              <a:t>12. De </a:t>
            </a:r>
            <a:r>
              <a:rPr lang="nl-NL" dirty="0"/>
              <a:t>kandidaten kunnen uitleggen wat </a:t>
            </a:r>
            <a:r>
              <a:rPr lang="nl-NL" dirty="0" err="1"/>
              <a:t>theologale</a:t>
            </a:r>
            <a:r>
              <a:rPr lang="nl-NL" dirty="0"/>
              <a:t> deugden zijn en hoe deze zich verhouden tot de klassieke deugden. Daarbij kunnen zij uitleggen wat liefde als hoogste deugd inhoudt en waarom deze deugd op gespannen voet staat met het hiërarchische denken van Plato en Aristoteles en met hiërarchisch denken in het christendom</a:t>
            </a:r>
            <a:r>
              <a:rPr lang="nl-NL" b="1" dirty="0"/>
              <a:t>.</a:t>
            </a:r>
            <a:endParaRPr lang="nl-NL" dirty="0"/>
          </a:p>
        </p:txBody>
      </p:sp>
    </p:spTree>
    <p:extLst>
      <p:ext uri="{BB962C8B-B14F-4D97-AF65-F5344CB8AC3E}">
        <p14:creationId xmlns:p14="http://schemas.microsoft.com/office/powerpoint/2010/main" val="178533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5">
                                            <p:txEl>
                                              <p:pRg st="0" end="0"/>
                                            </p:txEl>
                                          </p:spTgt>
                                        </p:tgtEl>
                                        <p:attrNameLst>
                                          <p:attrName>style.visibility</p:attrName>
                                        </p:attrNameLst>
                                      </p:cBhvr>
                                      <p:to>
                                        <p:strVal val="visible"/>
                                      </p:to>
                                    </p:set>
                                    <p:anim calcmode="lin" valueType="num">
                                      <p:cBhvr additive="base">
                                        <p:cTn id="7" dur="500"/>
                                        <p:tgtEl>
                                          <p:spTgt spid="12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457200" y="533400"/>
            <a:ext cx="8229600" cy="990599"/>
          </a:xfrm>
          <a:prstGeom prst="rect">
            <a:avLst/>
          </a:prstGeom>
          <a:noFill/>
          <a:ln>
            <a:noFill/>
          </a:ln>
        </p:spPr>
        <p:txBody>
          <a:bodyPr lIns="91425" tIns="45700" rIns="91425" bIns="45700" anchor="ctr" anchorCtr="0">
            <a:noAutofit/>
          </a:bodyPr>
          <a:lstStyle/>
          <a:p>
            <a:pPr marL="0" marR="0" lvl="0" indent="0" algn="l" rtl="0">
              <a:spcBef>
                <a:spcPts val="0"/>
              </a:spcBef>
              <a:buClr>
                <a:schemeClr val="dk2"/>
              </a:buClr>
              <a:buSzPct val="25000"/>
              <a:buFont typeface="Arial"/>
              <a:buNone/>
            </a:pPr>
            <a:r>
              <a:rPr lang="nl-NL" sz="4000" b="0" i="0" u="none" strike="noStrike" cap="none" dirty="0" smtClean="0">
                <a:solidFill>
                  <a:schemeClr val="dk2"/>
                </a:solidFill>
                <a:latin typeface="Arial"/>
                <a:ea typeface="Arial"/>
                <a:cs typeface="Arial"/>
                <a:sym typeface="Arial"/>
              </a:rPr>
              <a:t>Eindterm</a:t>
            </a:r>
            <a:endParaRPr lang="nl-NL" sz="4000" b="0" i="0" u="none" strike="noStrike" cap="none" dirty="0">
              <a:solidFill>
                <a:schemeClr val="dk2"/>
              </a:solidFill>
              <a:latin typeface="Arial"/>
              <a:ea typeface="Arial"/>
              <a:cs typeface="Arial"/>
              <a:sym typeface="Arial"/>
            </a:endParaRPr>
          </a:p>
        </p:txBody>
      </p:sp>
      <p:sp>
        <p:nvSpPr>
          <p:cNvPr id="125" name="Shape 125"/>
          <p:cNvSpPr txBox="1">
            <a:spLocks noGrp="1"/>
          </p:cNvSpPr>
          <p:nvPr>
            <p:ph type="body" idx="1"/>
          </p:nvPr>
        </p:nvSpPr>
        <p:spPr>
          <a:xfrm>
            <a:off x="457200" y="1600200"/>
            <a:ext cx="8229600" cy="4876799"/>
          </a:xfrm>
          <a:prstGeom prst="rect">
            <a:avLst/>
          </a:prstGeom>
          <a:noFill/>
          <a:ln>
            <a:noFill/>
          </a:ln>
        </p:spPr>
        <p:txBody>
          <a:bodyPr lIns="91425" tIns="45700" rIns="91425" bIns="45700" anchor="t" anchorCtr="0">
            <a:noAutofit/>
          </a:bodyPr>
          <a:lstStyle/>
          <a:p>
            <a:pPr marL="129541" indent="0">
              <a:buNone/>
            </a:pPr>
            <a:r>
              <a:rPr lang="nl-NL" dirty="0" smtClean="0"/>
              <a:t>12. </a:t>
            </a:r>
          </a:p>
          <a:p>
            <a:pPr marL="586741" indent="-457200">
              <a:buFont typeface="+mj-lt"/>
              <a:buAutoNum type="alphaLcPeriod"/>
            </a:pPr>
            <a:r>
              <a:rPr lang="nl-NL" dirty="0" smtClean="0"/>
              <a:t>De </a:t>
            </a:r>
            <a:r>
              <a:rPr lang="nl-NL" dirty="0"/>
              <a:t>kandidaten kunnen uitleggen wat</a:t>
            </a:r>
            <a:r>
              <a:rPr lang="nl-NL" dirty="0">
                <a:solidFill>
                  <a:srgbClr val="FF0000"/>
                </a:solidFill>
              </a:rPr>
              <a:t> </a:t>
            </a:r>
            <a:r>
              <a:rPr lang="nl-NL" dirty="0" err="1">
                <a:solidFill>
                  <a:srgbClr val="FF0000"/>
                </a:solidFill>
              </a:rPr>
              <a:t>theologale</a:t>
            </a:r>
            <a:r>
              <a:rPr lang="nl-NL" dirty="0">
                <a:solidFill>
                  <a:srgbClr val="FF0000"/>
                </a:solidFill>
              </a:rPr>
              <a:t> deugden</a:t>
            </a:r>
            <a:r>
              <a:rPr lang="nl-NL" dirty="0"/>
              <a:t> zijn </a:t>
            </a:r>
          </a:p>
          <a:p>
            <a:pPr marL="586741" indent="-457200">
              <a:buFont typeface="+mj-lt"/>
              <a:buAutoNum type="alphaLcPeriod"/>
            </a:pPr>
            <a:r>
              <a:rPr lang="nl-NL" dirty="0" smtClean="0"/>
              <a:t>en </a:t>
            </a:r>
            <a:r>
              <a:rPr lang="nl-NL" dirty="0"/>
              <a:t>hoe deze zich verhouden tot de </a:t>
            </a:r>
            <a:r>
              <a:rPr lang="nl-NL" dirty="0">
                <a:solidFill>
                  <a:srgbClr val="FF0000"/>
                </a:solidFill>
              </a:rPr>
              <a:t>klassieke deugden</a:t>
            </a:r>
            <a:r>
              <a:rPr lang="nl-NL" dirty="0"/>
              <a:t>. </a:t>
            </a:r>
          </a:p>
          <a:p>
            <a:pPr marL="586741" indent="-457200">
              <a:buFont typeface="+mj-lt"/>
              <a:buAutoNum type="alphaLcPeriod"/>
            </a:pPr>
            <a:r>
              <a:rPr lang="nl-NL" dirty="0" smtClean="0"/>
              <a:t>Daarbij </a:t>
            </a:r>
            <a:r>
              <a:rPr lang="nl-NL" dirty="0"/>
              <a:t>kunnen zij uitleggen wat </a:t>
            </a:r>
            <a:r>
              <a:rPr lang="nl-NL" dirty="0">
                <a:solidFill>
                  <a:srgbClr val="FF0000"/>
                </a:solidFill>
              </a:rPr>
              <a:t>liefde</a:t>
            </a:r>
            <a:r>
              <a:rPr lang="nl-NL" dirty="0"/>
              <a:t> als hoogste deugd inhoudt </a:t>
            </a:r>
          </a:p>
          <a:p>
            <a:pPr marL="586741" indent="-457200">
              <a:buFont typeface="+mj-lt"/>
              <a:buAutoNum type="alphaLcPeriod"/>
            </a:pPr>
            <a:r>
              <a:rPr lang="nl-NL" dirty="0" smtClean="0"/>
              <a:t>en </a:t>
            </a:r>
            <a:r>
              <a:rPr lang="nl-NL" dirty="0"/>
              <a:t>waarom deze deugd op gespannen voet staat met het hiërarchische denken van Plato en Aristoteles en met hiërarchisch denken in het christendom</a:t>
            </a:r>
            <a:r>
              <a:rPr lang="nl-NL" b="1" dirty="0"/>
              <a:t>.</a:t>
            </a:r>
            <a:endParaRPr lang="nl-NL" dirty="0"/>
          </a:p>
        </p:txBody>
      </p:sp>
    </p:spTree>
    <p:extLst>
      <p:ext uri="{BB962C8B-B14F-4D97-AF65-F5344CB8AC3E}">
        <p14:creationId xmlns:p14="http://schemas.microsoft.com/office/powerpoint/2010/main" val="3091733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5">
                                            <p:txEl>
                                              <p:pRg st="0" end="0"/>
                                            </p:txEl>
                                          </p:spTgt>
                                        </p:tgtEl>
                                        <p:attrNameLst>
                                          <p:attrName>style.visibility</p:attrName>
                                        </p:attrNameLst>
                                      </p:cBhvr>
                                      <p:to>
                                        <p:strVal val="visible"/>
                                      </p:to>
                                    </p:set>
                                    <p:anim calcmode="lin" valueType="num">
                                      <p:cBhvr additive="base">
                                        <p:cTn id="7" dur="500"/>
                                        <p:tgtEl>
                                          <p:spTgt spid="12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25">
                                            <p:txEl>
                                              <p:pRg st="1" end="1"/>
                                            </p:txEl>
                                          </p:spTgt>
                                        </p:tgtEl>
                                        <p:attrNameLst>
                                          <p:attrName>style.visibility</p:attrName>
                                        </p:attrNameLst>
                                      </p:cBhvr>
                                      <p:to>
                                        <p:strVal val="visible"/>
                                      </p:to>
                                    </p:set>
                                    <p:anim calcmode="lin" valueType="num">
                                      <p:cBhvr additive="base">
                                        <p:cTn id="12" dur="500"/>
                                        <p:tgtEl>
                                          <p:spTgt spid="12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25">
                                            <p:txEl>
                                              <p:pRg st="2" end="2"/>
                                            </p:txEl>
                                          </p:spTgt>
                                        </p:tgtEl>
                                        <p:attrNameLst>
                                          <p:attrName>style.visibility</p:attrName>
                                        </p:attrNameLst>
                                      </p:cBhvr>
                                      <p:to>
                                        <p:strVal val="visible"/>
                                      </p:to>
                                    </p:set>
                                    <p:anim calcmode="lin" valueType="num">
                                      <p:cBhvr additive="base">
                                        <p:cTn id="17" dur="500"/>
                                        <p:tgtEl>
                                          <p:spTgt spid="12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25">
                                            <p:txEl>
                                              <p:pRg st="3" end="3"/>
                                            </p:txEl>
                                          </p:spTgt>
                                        </p:tgtEl>
                                        <p:attrNameLst>
                                          <p:attrName>style.visibility</p:attrName>
                                        </p:attrNameLst>
                                      </p:cBhvr>
                                      <p:to>
                                        <p:strVal val="visible"/>
                                      </p:to>
                                    </p:set>
                                    <p:anim calcmode="lin" valueType="num">
                                      <p:cBhvr additive="base">
                                        <p:cTn id="22" dur="500"/>
                                        <p:tgtEl>
                                          <p:spTgt spid="12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25">
                                            <p:txEl>
                                              <p:pRg st="4" end="4"/>
                                            </p:txEl>
                                          </p:spTgt>
                                        </p:tgtEl>
                                        <p:attrNameLst>
                                          <p:attrName>style.visibility</p:attrName>
                                        </p:attrNameLst>
                                      </p:cBhvr>
                                      <p:to>
                                        <p:strVal val="visible"/>
                                      </p:to>
                                    </p:set>
                                    <p:anim calcmode="lin" valueType="num">
                                      <p:cBhvr additive="base">
                                        <p:cTn id="27" dur="500"/>
                                        <p:tgtEl>
                                          <p:spTgt spid="12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457200" y="533400"/>
            <a:ext cx="8229600" cy="990599"/>
          </a:xfrm>
          <a:prstGeom prst="rect">
            <a:avLst/>
          </a:prstGeom>
          <a:noFill/>
          <a:ln>
            <a:noFill/>
          </a:ln>
        </p:spPr>
        <p:txBody>
          <a:bodyPr lIns="91425" tIns="45700" rIns="91425" bIns="45700" anchor="ctr" anchorCtr="0">
            <a:noAutofit/>
          </a:bodyPr>
          <a:lstStyle/>
          <a:p>
            <a:pPr marL="0" marR="0" lvl="0" indent="0" algn="l" rtl="0">
              <a:spcBef>
                <a:spcPts val="0"/>
              </a:spcBef>
              <a:buClr>
                <a:schemeClr val="dk2"/>
              </a:buClr>
              <a:buSzPct val="25000"/>
              <a:buFont typeface="Arial"/>
              <a:buNone/>
            </a:pPr>
            <a:r>
              <a:rPr lang="nl-NL" sz="4000" b="0" i="0" u="none" strike="noStrike" cap="none" dirty="0" smtClean="0">
                <a:solidFill>
                  <a:schemeClr val="dk2"/>
                </a:solidFill>
                <a:latin typeface="Arial"/>
                <a:ea typeface="Arial"/>
                <a:cs typeface="Arial"/>
                <a:sym typeface="Arial"/>
              </a:rPr>
              <a:t>Hoe zat het ook alweer?</a:t>
            </a:r>
            <a:endParaRPr lang="nl-NL" sz="4000" b="0" i="0" u="none" strike="noStrike" cap="none" dirty="0">
              <a:solidFill>
                <a:schemeClr val="dk2"/>
              </a:solidFill>
              <a:latin typeface="Arial"/>
              <a:ea typeface="Arial"/>
              <a:cs typeface="Arial"/>
              <a:sym typeface="Arial"/>
            </a:endParaRPr>
          </a:p>
        </p:txBody>
      </p:sp>
      <p:pic>
        <p:nvPicPr>
          <p:cNvPr id="1026" name="Picture 2" descr="Afbeeldingsresultaat voor hoe zat het ook alwe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6047" y="1712192"/>
            <a:ext cx="4481080" cy="4481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40538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457200" y="533400"/>
            <a:ext cx="8229600" cy="990599"/>
          </a:xfrm>
          <a:prstGeom prst="rect">
            <a:avLst/>
          </a:prstGeom>
          <a:noFill/>
          <a:ln>
            <a:noFill/>
          </a:ln>
        </p:spPr>
        <p:txBody>
          <a:bodyPr lIns="91425" tIns="45700" rIns="91425" bIns="45700" anchor="ctr" anchorCtr="0">
            <a:noAutofit/>
          </a:bodyPr>
          <a:lstStyle/>
          <a:p>
            <a:pPr marL="0" marR="0" lvl="0" indent="0" algn="l" rtl="0">
              <a:spcBef>
                <a:spcPts val="0"/>
              </a:spcBef>
              <a:buClr>
                <a:schemeClr val="dk2"/>
              </a:buClr>
              <a:buSzPct val="25000"/>
              <a:buFont typeface="Arial"/>
              <a:buNone/>
            </a:pPr>
            <a:r>
              <a:rPr lang="nl-NL" sz="4000" b="0" i="0" u="none" strike="noStrike" cap="none" dirty="0" err="1" smtClean="0">
                <a:solidFill>
                  <a:schemeClr val="dk2"/>
                </a:solidFill>
                <a:latin typeface="Arial"/>
                <a:ea typeface="Arial"/>
                <a:cs typeface="Arial"/>
                <a:sym typeface="Arial"/>
              </a:rPr>
              <a:t>Theologale</a:t>
            </a:r>
            <a:r>
              <a:rPr lang="nl-NL" sz="4000" b="0" i="0" u="none" strike="noStrike" cap="none" dirty="0" smtClean="0">
                <a:solidFill>
                  <a:schemeClr val="dk2"/>
                </a:solidFill>
                <a:latin typeface="Arial"/>
                <a:ea typeface="Arial"/>
                <a:cs typeface="Arial"/>
                <a:sym typeface="Arial"/>
              </a:rPr>
              <a:t> deugden</a:t>
            </a:r>
            <a:endParaRPr lang="nl-NL" sz="4000" b="0" i="0" u="none" strike="noStrike" cap="none" dirty="0">
              <a:solidFill>
                <a:schemeClr val="dk2"/>
              </a:solidFill>
              <a:latin typeface="Arial"/>
              <a:ea typeface="Arial"/>
              <a:cs typeface="Arial"/>
              <a:sym typeface="Arial"/>
            </a:endParaRPr>
          </a:p>
        </p:txBody>
      </p:sp>
      <p:pic>
        <p:nvPicPr>
          <p:cNvPr id="1026" name="Picture 2" descr="https://www.israelendebijbel.nl/l/library/download/urn:uuid:7b9da02a-48bd-4e99-a34e-b71dde23521b/geloof+hoop+liefde.png?scaleType=3&amp;width=280&amp;height=240&amp;ext=.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867" y="1799764"/>
            <a:ext cx="5180265" cy="4384726"/>
          </a:xfrm>
          <a:prstGeom prst="rect">
            <a:avLst/>
          </a:prstGeom>
          <a:noFill/>
          <a:extLst>
            <a:ext uri="{909E8E84-426E-40DD-AFC4-6F175D3DCCD1}">
              <a14:hiddenFill xmlns:a14="http://schemas.microsoft.com/office/drawing/2010/main">
                <a:solidFill>
                  <a:srgbClr val="FFFFFF"/>
                </a:solidFill>
              </a14:hiddenFill>
            </a:ext>
          </a:extLst>
        </p:spPr>
      </p:pic>
      <p:pic>
        <p:nvPicPr>
          <p:cNvPr id="4" name="Gordon  L.A.The Voices - Geloof hoop  liefde - Maxproms deel 2 31-12-12 HD">
            <a:hlinkClick r:id="" action="ppaction://media"/>
          </p:cNvPr>
          <p:cNvPicPr>
            <a:picLocks noChangeAspect="1"/>
          </p:cNvPicPr>
          <p:nvPr>
            <a:audioFile r:link="rId1"/>
            <p:extLst>
              <p:ext uri="{DAA4B4D4-6D71-4841-9C94-3DE7FCFB9230}">
                <p14:media xmlns:p14="http://schemas.microsoft.com/office/powerpoint/2010/main" r:embed="rId2">
                  <p14:trim st="44893" end="98723.25"/>
                  <p14:fade out="4750"/>
                </p14:media>
              </p:ext>
            </p:extLst>
          </p:nvPr>
        </p:nvPicPr>
        <p:blipFill>
          <a:blip r:embed="rId6"/>
          <a:stretch>
            <a:fillRect/>
          </a:stretch>
        </p:blipFill>
        <p:spPr>
          <a:xfrm>
            <a:off x="6561394" y="5605206"/>
            <a:ext cx="406400" cy="406400"/>
          </a:xfrm>
          <a:prstGeom prst="rect">
            <a:avLst/>
          </a:prstGeom>
        </p:spPr>
      </p:pic>
    </p:spTree>
    <p:extLst>
      <p:ext uri="{BB962C8B-B14F-4D97-AF65-F5344CB8AC3E}">
        <p14:creationId xmlns:p14="http://schemas.microsoft.com/office/powerpoint/2010/main" val="80353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637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remove"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457200" y="533400"/>
            <a:ext cx="8229600" cy="990599"/>
          </a:xfrm>
          <a:prstGeom prst="rect">
            <a:avLst/>
          </a:prstGeom>
          <a:noFill/>
          <a:ln>
            <a:noFill/>
          </a:ln>
        </p:spPr>
        <p:txBody>
          <a:bodyPr lIns="91425" tIns="45700" rIns="91425" bIns="45700" anchor="ctr" anchorCtr="0">
            <a:noAutofit/>
          </a:bodyPr>
          <a:lstStyle/>
          <a:p>
            <a:pPr marL="0" marR="0" lvl="0" indent="0" algn="l" rtl="0">
              <a:spcBef>
                <a:spcPts val="0"/>
              </a:spcBef>
              <a:buClr>
                <a:schemeClr val="dk2"/>
              </a:buClr>
              <a:buSzPct val="25000"/>
              <a:buFont typeface="Arial"/>
              <a:buNone/>
            </a:pPr>
            <a:r>
              <a:rPr lang="nl-NL" sz="4000" b="0" i="0" u="none" strike="noStrike" cap="none" dirty="0" smtClean="0">
                <a:solidFill>
                  <a:schemeClr val="dk2"/>
                </a:solidFill>
                <a:latin typeface="Arial"/>
                <a:ea typeface="Arial"/>
                <a:cs typeface="Arial"/>
                <a:sym typeface="Arial"/>
              </a:rPr>
              <a:t>Liefde</a:t>
            </a:r>
            <a:endParaRPr lang="nl-NL" sz="4000" b="0" i="0" u="none" strike="noStrike" cap="none" dirty="0">
              <a:solidFill>
                <a:schemeClr val="dk2"/>
              </a:solidFill>
              <a:latin typeface="Arial"/>
              <a:ea typeface="Arial"/>
              <a:cs typeface="Arial"/>
              <a:sym typeface="Arial"/>
            </a:endParaRPr>
          </a:p>
        </p:txBody>
      </p:sp>
      <p:pic>
        <p:nvPicPr>
          <p:cNvPr id="2050" name="Picture 2" descr="Afbeeldingsresultaat voor daden van compassi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1928449"/>
            <a:ext cx="8646680" cy="4235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67411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pic>
        <p:nvPicPr>
          <p:cNvPr id="131" name="Shape 131" descr="http://academiclifeinem.com/wp-content/uploads/2010/08/Questioning3d.jpg"/>
          <p:cNvPicPr preferRelativeResize="0"/>
          <p:nvPr/>
        </p:nvPicPr>
        <p:blipFill rotWithShape="1">
          <a:blip r:embed="rId3">
            <a:alphaModFix/>
          </a:blip>
          <a:srcRect/>
          <a:stretch/>
        </p:blipFill>
        <p:spPr>
          <a:xfrm>
            <a:off x="226166" y="2424654"/>
            <a:ext cx="3338714" cy="3939684"/>
          </a:xfrm>
          <a:prstGeom prst="rect">
            <a:avLst/>
          </a:prstGeom>
          <a:noFill/>
          <a:ln>
            <a:noFill/>
          </a:ln>
        </p:spPr>
      </p:pic>
      <p:sp>
        <p:nvSpPr>
          <p:cNvPr id="132" name="Shape 132"/>
          <p:cNvSpPr/>
          <p:nvPr/>
        </p:nvSpPr>
        <p:spPr>
          <a:xfrm>
            <a:off x="4036290" y="858982"/>
            <a:ext cx="2554532" cy="870880"/>
          </a:xfrm>
          <a:prstGeom prst="wedgeRoundRectCallout">
            <a:avLst>
              <a:gd name="adj1" fmla="val -100784"/>
              <a:gd name="adj2" fmla="val 192254"/>
              <a:gd name="adj3" fmla="val 16667"/>
            </a:avLst>
          </a:prstGeom>
          <a:solidFill>
            <a:schemeClr val="lt1"/>
          </a:solidFill>
          <a:ln w="26425"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nl-NL" sz="3200" b="0" i="0" u="none" strike="noStrike" cap="none" dirty="0">
                <a:solidFill>
                  <a:schemeClr val="dk1"/>
                </a:solidFill>
                <a:latin typeface="Arial"/>
                <a:ea typeface="Arial"/>
                <a:cs typeface="Arial"/>
                <a:sym typeface="Arial"/>
              </a:rPr>
              <a:t>Lees # </a:t>
            </a:r>
            <a:r>
              <a:rPr lang="nl-NL" sz="3200" dirty="0" smtClean="0">
                <a:solidFill>
                  <a:schemeClr val="dk1"/>
                </a:solidFill>
              </a:rPr>
              <a:t>3</a:t>
            </a:r>
            <a:r>
              <a:rPr lang="nl-NL" sz="3200" b="0" i="0" u="none" strike="noStrike" cap="none" dirty="0" smtClean="0">
                <a:solidFill>
                  <a:schemeClr val="dk1"/>
                </a:solidFill>
                <a:latin typeface="Arial"/>
                <a:ea typeface="Arial"/>
                <a:cs typeface="Arial"/>
                <a:sym typeface="Arial"/>
              </a:rPr>
              <a:t>.4</a:t>
            </a:r>
            <a:endParaRPr lang="nl-NL" sz="3200" b="0" i="0" u="none" strike="noStrike" cap="none" dirty="0">
              <a:solidFill>
                <a:schemeClr val="dk1"/>
              </a:solidFill>
              <a:latin typeface="Arial"/>
              <a:ea typeface="Arial"/>
              <a:cs typeface="Arial"/>
              <a:sym typeface="Arial"/>
            </a:endParaRPr>
          </a:p>
        </p:txBody>
      </p:sp>
      <p:sp>
        <p:nvSpPr>
          <p:cNvPr id="2" name="Rechthoek 1"/>
          <p:cNvSpPr/>
          <p:nvPr/>
        </p:nvSpPr>
        <p:spPr>
          <a:xfrm>
            <a:off x="3491345" y="3056656"/>
            <a:ext cx="5347855" cy="3170099"/>
          </a:xfrm>
          <a:prstGeom prst="rect">
            <a:avLst/>
          </a:prstGeom>
        </p:spPr>
        <p:txBody>
          <a:bodyPr wrap="square">
            <a:spAutoFit/>
          </a:bodyPr>
          <a:lstStyle/>
          <a:p>
            <a:pPr marL="457200" indent="-457200">
              <a:buFont typeface="Wingdings"/>
              <a:buChar char="à"/>
            </a:pPr>
            <a:r>
              <a:rPr lang="nl-NL" sz="2500" dirty="0">
                <a:sym typeface="Wingdings" panose="05000000000000000000" pitchFamily="2" charset="2"/>
              </a:rPr>
              <a:t>Noteer de begrippen die jij belangrijk acht (let op: schrijf er niet te veel </a:t>
            </a:r>
            <a:r>
              <a:rPr lang="nl-NL" sz="2500" dirty="0" smtClean="0">
                <a:sym typeface="Wingdings" panose="05000000000000000000" pitchFamily="2" charset="2"/>
              </a:rPr>
              <a:t>op) </a:t>
            </a:r>
          </a:p>
          <a:p>
            <a:pPr marL="457200" indent="-457200">
              <a:buFont typeface="Wingdings"/>
              <a:buChar char="à"/>
            </a:pPr>
            <a:r>
              <a:rPr lang="nl-NL" sz="2500" dirty="0" smtClean="0">
                <a:sym typeface="Wingdings" panose="05000000000000000000" pitchFamily="2" charset="2"/>
              </a:rPr>
              <a:t>Onderscheid </a:t>
            </a:r>
            <a:r>
              <a:rPr lang="nl-NL" sz="2500" dirty="0">
                <a:sym typeface="Wingdings" panose="05000000000000000000" pitchFamily="2" charset="2"/>
              </a:rPr>
              <a:t>hoofdzaken van </a:t>
            </a:r>
            <a:r>
              <a:rPr lang="nl-NL" sz="2500" dirty="0" smtClean="0">
                <a:sym typeface="Wingdings" panose="05000000000000000000" pitchFamily="2" charset="2"/>
              </a:rPr>
              <a:t>bijzaken door te markeren</a:t>
            </a:r>
            <a:endParaRPr lang="nl-NL" sz="2500" dirty="0">
              <a:sym typeface="Wingdings" panose="05000000000000000000" pitchFamily="2" charset="2"/>
            </a:endParaRPr>
          </a:p>
          <a:p>
            <a:pPr marL="457200" indent="-457200">
              <a:buFont typeface="Wingdings"/>
              <a:buChar char="à"/>
            </a:pPr>
            <a:r>
              <a:rPr lang="nl-NL" sz="2500" dirty="0">
                <a:sym typeface="Wingdings" panose="05000000000000000000" pitchFamily="2" charset="2"/>
              </a:rPr>
              <a:t>Stel een vraag over de tekst (mag van alles zijn: verhelderend, toepassend, etc.)</a:t>
            </a:r>
          </a:p>
        </p:txBody>
      </p:sp>
    </p:spTree>
    <p:extLst>
      <p:ext uri="{BB962C8B-B14F-4D97-AF65-F5344CB8AC3E}">
        <p14:creationId xmlns:p14="http://schemas.microsoft.com/office/powerpoint/2010/main" val="14517035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Shape 402"/>
          <p:cNvSpPr txBox="1">
            <a:spLocks noGrp="1"/>
          </p:cNvSpPr>
          <p:nvPr>
            <p:ph type="title"/>
          </p:nvPr>
        </p:nvSpPr>
        <p:spPr>
          <a:xfrm>
            <a:off x="457200" y="533400"/>
            <a:ext cx="8229600" cy="990599"/>
          </a:xfrm>
          <a:prstGeom prst="rect">
            <a:avLst/>
          </a:prstGeom>
          <a:noFill/>
          <a:ln>
            <a:noFill/>
          </a:ln>
        </p:spPr>
        <p:txBody>
          <a:bodyPr lIns="91425" tIns="45700" rIns="91425" bIns="45700" anchor="ctr" anchorCtr="0">
            <a:noAutofit/>
          </a:bodyPr>
          <a:lstStyle/>
          <a:p>
            <a:pPr marL="0" marR="0" lvl="0" indent="0" algn="l" rtl="0">
              <a:spcBef>
                <a:spcPts val="0"/>
              </a:spcBef>
              <a:buClr>
                <a:schemeClr val="dk2"/>
              </a:buClr>
              <a:buSzPct val="25000"/>
              <a:buFont typeface="Arial"/>
              <a:buNone/>
            </a:pPr>
            <a:r>
              <a:rPr lang="nl-NL" sz="4000" b="0" i="0" u="none" strike="noStrike" cap="none" dirty="0" smtClean="0">
                <a:solidFill>
                  <a:schemeClr val="dk2"/>
                </a:solidFill>
                <a:latin typeface="Arial"/>
                <a:ea typeface="Arial"/>
                <a:cs typeface="Arial"/>
                <a:sym typeface="Arial"/>
              </a:rPr>
              <a:t>Opdracht</a:t>
            </a:r>
            <a:endParaRPr lang="nl-NL" sz="4000" b="0" i="0" u="none" strike="noStrike" cap="none" dirty="0">
              <a:solidFill>
                <a:schemeClr val="dk2"/>
              </a:solidFill>
              <a:latin typeface="Arial"/>
              <a:ea typeface="Arial"/>
              <a:cs typeface="Arial"/>
              <a:sym typeface="Arial"/>
            </a:endParaRPr>
          </a:p>
        </p:txBody>
      </p:sp>
      <p:sp>
        <p:nvSpPr>
          <p:cNvPr id="403" name="Shape 403"/>
          <p:cNvSpPr txBox="1">
            <a:spLocks noGrp="1"/>
          </p:cNvSpPr>
          <p:nvPr>
            <p:ph type="body" idx="1"/>
          </p:nvPr>
        </p:nvSpPr>
        <p:spPr>
          <a:xfrm>
            <a:off x="457200" y="1600200"/>
            <a:ext cx="8229600" cy="4876799"/>
          </a:xfrm>
          <a:prstGeom prst="rect">
            <a:avLst/>
          </a:prstGeom>
          <a:noFill/>
          <a:ln>
            <a:noFill/>
          </a:ln>
        </p:spPr>
        <p:txBody>
          <a:bodyPr lIns="91425" tIns="45700" rIns="91425" bIns="45700" anchor="t" anchorCtr="0">
            <a:noAutofit/>
          </a:bodyPr>
          <a:lstStyle/>
          <a:p>
            <a:r>
              <a:rPr lang="nl-NL" dirty="0" smtClean="0"/>
              <a:t>Aan de </a:t>
            </a:r>
            <a:r>
              <a:rPr lang="nl-NL" dirty="0"/>
              <a:t>slag met het bedenken van een </a:t>
            </a:r>
            <a:r>
              <a:rPr lang="nl-NL" dirty="0" err="1" smtClean="0"/>
              <a:t>toetsvraag</a:t>
            </a:r>
            <a:r>
              <a:rPr lang="nl-NL" dirty="0" smtClean="0"/>
              <a:t> (in duo’s). </a:t>
            </a:r>
          </a:p>
          <a:p>
            <a:pPr lvl="1"/>
            <a:r>
              <a:rPr lang="nl-NL" dirty="0" smtClean="0"/>
              <a:t>Je </a:t>
            </a:r>
            <a:r>
              <a:rPr lang="nl-NL" dirty="0"/>
              <a:t>ontwerpt een </a:t>
            </a:r>
            <a:r>
              <a:rPr lang="nl-NL" dirty="0" smtClean="0"/>
              <a:t>toepassingsvraag. </a:t>
            </a:r>
            <a:r>
              <a:rPr lang="nl-NL" dirty="0"/>
              <a:t>De vraag is 3 punten waard.</a:t>
            </a:r>
          </a:p>
          <a:p>
            <a:pPr lvl="1"/>
            <a:r>
              <a:rPr lang="nl-NL" dirty="0"/>
              <a:t>Eerst bedenk je over welk deel van de stof je vraag moet </a:t>
            </a:r>
            <a:r>
              <a:rPr lang="nl-NL" dirty="0" smtClean="0"/>
              <a:t>gaan.</a:t>
            </a:r>
            <a:endParaRPr lang="nl-NL" dirty="0"/>
          </a:p>
          <a:p>
            <a:pPr lvl="1"/>
            <a:r>
              <a:rPr lang="nl-NL" dirty="0"/>
              <a:t>Je kiest de begrippen die hiervoor belangrijk zijn.</a:t>
            </a:r>
          </a:p>
          <a:p>
            <a:pPr lvl="1"/>
            <a:r>
              <a:rPr lang="nl-NL" dirty="0"/>
              <a:t>Nu ga je op zoek naar een artikel/casus/voorbeeld dat aansluit bij je onderwerp. Gebruik hiervoor het internet. </a:t>
            </a:r>
            <a:r>
              <a:rPr lang="nl-NL" dirty="0" smtClean="0"/>
              <a:t>Je </a:t>
            </a:r>
            <a:r>
              <a:rPr lang="nl-NL" dirty="0"/>
              <a:t>kunt bijvoorbeeld </a:t>
            </a:r>
            <a:r>
              <a:rPr lang="nl-NL" dirty="0" smtClean="0"/>
              <a:t>een </a:t>
            </a:r>
            <a:r>
              <a:rPr lang="nl-NL" dirty="0"/>
              <a:t>film of boek als casus gebruiken. </a:t>
            </a:r>
            <a:r>
              <a:rPr lang="nl-NL" dirty="0" smtClean="0"/>
              <a:t>Let </a:t>
            </a:r>
            <a:r>
              <a:rPr lang="nl-NL" dirty="0"/>
              <a:t>op: </a:t>
            </a:r>
            <a:r>
              <a:rPr lang="nl-NL" dirty="0" smtClean="0"/>
              <a:t>de tekst moet </a:t>
            </a:r>
            <a:r>
              <a:rPr lang="nl-NL" dirty="0"/>
              <a:t>wel te lezen zijn binnen vijf minuten.</a:t>
            </a:r>
          </a:p>
          <a:p>
            <a:pPr lvl="1"/>
            <a:r>
              <a:rPr lang="nl-NL" dirty="0" smtClean="0"/>
              <a:t>Verzin </a:t>
            </a:r>
            <a:r>
              <a:rPr lang="nl-NL" dirty="0"/>
              <a:t>een </a:t>
            </a:r>
            <a:r>
              <a:rPr lang="nl-NL" dirty="0" err="1"/>
              <a:t>toetsvraag</a:t>
            </a:r>
            <a:r>
              <a:rPr lang="nl-NL" dirty="0"/>
              <a:t> behorende bij </a:t>
            </a:r>
            <a:r>
              <a:rPr lang="nl-NL" dirty="0" smtClean="0"/>
              <a:t>de tekst.</a:t>
            </a:r>
          </a:p>
          <a:p>
            <a:pPr lvl="1"/>
            <a:r>
              <a:rPr lang="nl-NL" dirty="0" smtClean="0"/>
              <a:t>Schrijf daarna het correctiemodel</a:t>
            </a:r>
            <a:endParaRPr lang="nl-NL" dirty="0"/>
          </a:p>
          <a:p>
            <a:pPr lvl="1"/>
            <a:r>
              <a:rPr lang="nl-NL" dirty="0" smtClean="0"/>
              <a:t>Klaar? Mail de vraag naar uw docent. Vermeld uw namen.</a:t>
            </a:r>
            <a:endParaRPr lang="nl-NL" dirty="0"/>
          </a:p>
          <a:p>
            <a:pPr marL="0" marR="0" lvl="0" indent="0" algn="l" rtl="0">
              <a:spcBef>
                <a:spcPts val="0"/>
              </a:spcBef>
              <a:buClr>
                <a:schemeClr val="accent1"/>
              </a:buClr>
              <a:buSzPct val="85000"/>
              <a:buNone/>
            </a:pPr>
            <a:endParaRPr lang="nl-NL" sz="2400" b="0" i="0" u="none" strike="noStrike" cap="none" dirty="0" smtClean="0">
              <a:solidFill>
                <a:schemeClr val="dk1"/>
              </a:solidFill>
              <a:latin typeface="Arial"/>
              <a:ea typeface="Arial"/>
              <a:cs typeface="Arial"/>
              <a:sym typeface="Arial"/>
            </a:endParaRPr>
          </a:p>
        </p:txBody>
      </p:sp>
    </p:spTree>
    <p:extLst>
      <p:ext uri="{BB962C8B-B14F-4D97-AF65-F5344CB8AC3E}">
        <p14:creationId xmlns:p14="http://schemas.microsoft.com/office/powerpoint/2010/main" val="1557422620"/>
      </p:ext>
    </p:extLst>
  </p:cSld>
  <p:clrMapOvr>
    <a:masterClrMapping/>
  </p:clrMapOvr>
  <p:timing>
    <p:tnLst>
      <p:par>
        <p:cTn id="1" dur="indefinite" restart="never" nodeType="tmRoot"/>
      </p:par>
    </p:tnLst>
  </p:timing>
</p:sld>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630</TotalTime>
  <Words>307</Words>
  <Application>Microsoft Office PowerPoint</Application>
  <PresentationFormat>Diavoorstelling (4:3)</PresentationFormat>
  <Paragraphs>35</Paragraphs>
  <Slides>8</Slides>
  <Notes>8</Notes>
  <HiddenSlides>0</HiddenSlides>
  <MMClips>1</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8</vt:i4>
      </vt:variant>
    </vt:vector>
  </HeadingPairs>
  <TitlesOfParts>
    <vt:vector size="12" baseType="lpstr">
      <vt:lpstr>Arial</vt:lpstr>
      <vt:lpstr>Wingdings</vt:lpstr>
      <vt:lpstr>Calibri</vt:lpstr>
      <vt:lpstr>Clarity</vt:lpstr>
      <vt:lpstr>WELKOM</vt:lpstr>
      <vt:lpstr>Eindterm</vt:lpstr>
      <vt:lpstr>Eindterm</vt:lpstr>
      <vt:lpstr>Hoe zat het ook alweer?</vt:lpstr>
      <vt:lpstr>Theologale deugden</vt:lpstr>
      <vt:lpstr>Liefde</vt:lpstr>
      <vt:lpstr>PowerPoint-presentatie</vt:lpstr>
      <vt:lpstr>Opdracht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WELKOM</dc:title>
  <dc:creator>Julien de Kleijn</dc:creator>
  <cp:lastModifiedBy>Ine Raangs</cp:lastModifiedBy>
  <cp:revision>43</cp:revision>
  <dcterms:modified xsi:type="dcterms:W3CDTF">2019-08-21T14:06:44Z</dcterms:modified>
</cp:coreProperties>
</file>