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-94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20919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d4435284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d4435284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d4435284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d4435284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d4435284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3d4435284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c019b28fb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c019b28fb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c019b28fb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c019b28fb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c019b28fb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c019b28fb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c019b28fb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c019b28fb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Voorbeelden: definities van andere emoties gebruiken (Bijv uit Denkbewegingen). En achtergronden over definities/ nz/vd vw. Evt metafoor erbij bedenken.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is woede uiteindelijk meer lichamelijk of cognitief?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c019b28fb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c019b28fb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Wat heb je bijv van je ouders geleerd over woede/ boos zijn? Is boosheid goed of slecht?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c019b28fb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c019b28fb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d2b4a12a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d2b4a12a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d2b4a12a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d2b4a12a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Socratisch schrijven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Hoe schrijf je een essay?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SvPO Amsterdam - 5 september 2018 - S. Lensen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800"/>
              <a:t>Hoe schrijf je een filosofisch essay?</a:t>
            </a:r>
            <a:endParaRPr sz="3800"/>
          </a:p>
        </p:txBody>
      </p:sp>
      <p:sp>
        <p:nvSpPr>
          <p:cNvPr id="140" name="Google Shape;140;p2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Deze les: afmaken en inleveren!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>
            <a:spLocks noGrp="1"/>
          </p:cNvSpPr>
          <p:nvPr>
            <p:ph type="title"/>
          </p:nvPr>
        </p:nvSpPr>
        <p:spPr>
          <a:xfrm>
            <a:off x="311700" y="130750"/>
            <a:ext cx="87507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/>
              <a:t>Wat moet je vandaag doen?</a:t>
            </a:r>
            <a:r>
              <a:rPr lang="nl"/>
              <a:t> </a:t>
            </a:r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body" idx="1"/>
          </p:nvPr>
        </p:nvSpPr>
        <p:spPr>
          <a:xfrm>
            <a:off x="311700" y="803100"/>
            <a:ext cx="8520600" cy="385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-"/>
            </a:pPr>
            <a:r>
              <a:rPr lang="nl" sz="2000">
                <a:solidFill>
                  <a:srgbClr val="000000"/>
                </a:solidFill>
              </a:rPr>
              <a:t>Iedereen heeft versie 1 van zijn essay af (controle)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-"/>
            </a:pPr>
            <a:r>
              <a:rPr lang="nl" sz="2000">
                <a:solidFill>
                  <a:srgbClr val="000000"/>
                </a:solidFill>
              </a:rPr>
              <a:t>Vandaag maak je er een definitieve versie van die je aan het eind van de les via de mail inlevert. Zie instructie.</a:t>
            </a:r>
            <a:endParaRPr sz="20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-"/>
            </a:pPr>
            <a:r>
              <a:rPr lang="nl" sz="2000">
                <a:solidFill>
                  <a:srgbClr val="000000"/>
                </a:solidFill>
              </a:rPr>
              <a:t>Open het gedeelde bestand ‘essay schrijven - instructie’. 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-"/>
            </a:pPr>
            <a:r>
              <a:rPr lang="nl" sz="2000">
                <a:solidFill>
                  <a:srgbClr val="000000"/>
                </a:solidFill>
              </a:rPr>
              <a:t>Volg stappen 9, 10 en 11.  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-"/>
            </a:pPr>
            <a:r>
              <a:rPr lang="nl" sz="2000">
                <a:solidFill>
                  <a:srgbClr val="000000"/>
                </a:solidFill>
              </a:rPr>
              <a:t>Iedereen werkt voor zichzelf en </a:t>
            </a:r>
            <a:r>
              <a:rPr lang="nl" sz="2000" b="1">
                <a:solidFill>
                  <a:srgbClr val="000000"/>
                </a:solidFill>
              </a:rPr>
              <a:t>in stilte</a:t>
            </a:r>
            <a:r>
              <a:rPr lang="nl" sz="2000">
                <a:solidFill>
                  <a:srgbClr val="000000"/>
                </a:solidFill>
              </a:rPr>
              <a:t>. 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-"/>
            </a:pPr>
            <a:r>
              <a:rPr lang="nl" sz="2000">
                <a:solidFill>
                  <a:srgbClr val="000000"/>
                </a:solidFill>
              </a:rPr>
              <a:t>Ik kom bij iedereen langs om te helpen.  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-"/>
            </a:pPr>
            <a:r>
              <a:rPr lang="nl" sz="2000">
                <a:solidFill>
                  <a:srgbClr val="000000"/>
                </a:solidFill>
              </a:rPr>
              <a:t>Als je eerder hulp wilt, steek je vinger op. </a:t>
            </a:r>
            <a:endParaRPr sz="20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-"/>
            </a:pPr>
            <a:r>
              <a:rPr lang="nl" sz="2000">
                <a:solidFill>
                  <a:srgbClr val="000000"/>
                </a:solidFill>
              </a:rPr>
              <a:t>Iedereen gebruikt de hele les om het essay af te maken!</a:t>
            </a:r>
            <a:endParaRPr sz="20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Inleveren - hoe doe je dat?</a:t>
            </a:r>
            <a:endParaRPr/>
          </a:p>
        </p:txBody>
      </p:sp>
      <p:sp>
        <p:nvSpPr>
          <p:cNvPr id="152" name="Google Shape;152;p2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400" b="1" i="1">
                <a:solidFill>
                  <a:srgbClr val="000000"/>
                </a:solidFill>
              </a:rPr>
              <a:t>Om je essay in te leveren doe je het volgende:</a:t>
            </a:r>
            <a:endParaRPr sz="2400" b="1"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400" b="1" i="1">
                <a:solidFill>
                  <a:srgbClr val="000000"/>
                </a:solidFill>
              </a:rPr>
              <a:t>Klik op Bestand → Als bijlage e-mailen →  klik PDF aan (bovenaan) en verstuur het naar: ……………………….</a:t>
            </a:r>
            <a:endParaRPr sz="2400" b="1"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400" b="1" i="1">
                <a:solidFill>
                  <a:srgbClr val="000000"/>
                </a:solidFill>
              </a:rPr>
              <a:t>Je essay wordt alleen beoordeeld voor een cijfer als de docent het als pdf in zijn mailbox vindt, uiterlijk aan het eind van de les op…….. </a:t>
            </a:r>
            <a:endParaRPr sz="2400" b="1"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Wat gaan we doen?</a:t>
            </a: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11536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00"/>
                </a:solidFill>
              </a:rPr>
              <a:t>We werken toe naar het schrijven van een</a:t>
            </a:r>
            <a:r>
              <a:rPr lang="nl" i="1">
                <a:solidFill>
                  <a:srgbClr val="000000"/>
                </a:solidFill>
              </a:rPr>
              <a:t> essay</a:t>
            </a:r>
            <a:r>
              <a:rPr lang="nl">
                <a:solidFill>
                  <a:srgbClr val="000000"/>
                </a:solidFill>
              </a:rPr>
              <a:t> over </a:t>
            </a:r>
            <a:r>
              <a:rPr lang="nl" b="1">
                <a:solidFill>
                  <a:srgbClr val="000000"/>
                </a:solidFill>
              </a:rPr>
              <a:t>woede of boosheid</a:t>
            </a:r>
            <a:r>
              <a:rPr lang="nl">
                <a:solidFill>
                  <a:srgbClr val="000000"/>
                </a:solidFill>
              </a:rPr>
              <a:t>.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00"/>
                </a:solidFill>
              </a:rPr>
              <a:t>Een</a:t>
            </a:r>
            <a:r>
              <a:rPr lang="nl" i="1">
                <a:solidFill>
                  <a:srgbClr val="000000"/>
                </a:solidFill>
              </a:rPr>
              <a:t> essay</a:t>
            </a:r>
            <a:r>
              <a:rPr lang="nl">
                <a:solidFill>
                  <a:srgbClr val="000000"/>
                </a:solidFill>
              </a:rPr>
              <a:t> is letterlijk een </a:t>
            </a:r>
            <a:r>
              <a:rPr lang="nl" i="1">
                <a:solidFill>
                  <a:srgbClr val="000000"/>
                </a:solidFill>
              </a:rPr>
              <a:t>probeersel</a:t>
            </a:r>
            <a:r>
              <a:rPr lang="nl">
                <a:solidFill>
                  <a:srgbClr val="000000"/>
                </a:solidFill>
              </a:rPr>
              <a:t>: een tekst waarin je je eigen gedachten verwoordt over een bepaald onderwerp, aan de hand van voorbeelden.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00"/>
                </a:solidFill>
              </a:rPr>
              <a:t>Vandaag maken we een opzet voor het essay in drie stappen: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nl">
                <a:solidFill>
                  <a:srgbClr val="000000"/>
                </a:solidFill>
              </a:rPr>
              <a:t>een eigen ervaring van woede beschrijven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nl">
                <a:solidFill>
                  <a:srgbClr val="000000"/>
                </a:solidFill>
              </a:rPr>
              <a:t>analyseren wat de ervaring zegt over wat woede is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nl">
                <a:solidFill>
                  <a:srgbClr val="000000"/>
                </a:solidFill>
              </a:rPr>
              <a:t>een lijstje maken met positieve en negatieve punten over woede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00"/>
                </a:solidFill>
              </a:rPr>
              <a:t>Daarna vertel ik je hoe je met wat je dan hebt een essay kunt schrijven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Voordat we beginnen:</a:t>
            </a:r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Ga naar je Drive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Open een nieuw tekstdocument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Noem dit document ‘essay woede’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Zometeen gaan we in 3 stappen schrijven. Schrijf steeds de titel van de slide (bijv. ‘Stap 1: eigen ervaring’) als titel boven het stukje dat je schrijft, zodat je het makkelijk terug kunt vinden. 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Stap 1: Eigen ervaring					        (10 min)</a:t>
            </a:r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311700" y="10012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-"/>
            </a:pPr>
            <a:r>
              <a:rPr lang="nl" sz="2200">
                <a:solidFill>
                  <a:srgbClr val="000000"/>
                </a:solidFill>
              </a:rPr>
              <a:t>Beschrijf een eigen ervaring die te maken heeft met ‘woede’ of ‘boosheid’. </a:t>
            </a:r>
            <a:endParaRPr sz="2200">
              <a:solidFill>
                <a:srgbClr val="000000"/>
              </a:solidFill>
            </a:endParaRPr>
          </a:p>
          <a:p>
            <a:pPr marL="457200" lvl="0" indent="-3683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-"/>
            </a:pPr>
            <a:r>
              <a:rPr lang="nl" sz="2200">
                <a:solidFill>
                  <a:srgbClr val="000000"/>
                </a:solidFill>
              </a:rPr>
              <a:t>Beschrijf zo gedetailleerd mogelijk, bijvoorbeeld door te beschrijven waar je was, met wie, hoe het er daar uitzag, wat je voelde, wat je dacht, etc. </a:t>
            </a:r>
            <a:endParaRPr sz="2200">
              <a:solidFill>
                <a:srgbClr val="000000"/>
              </a:solidFill>
            </a:endParaRPr>
          </a:p>
          <a:p>
            <a:pPr marL="457200" lvl="0" indent="-3683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-"/>
            </a:pPr>
            <a:r>
              <a:rPr lang="nl" sz="2200">
                <a:solidFill>
                  <a:srgbClr val="000000"/>
                </a:solidFill>
              </a:rPr>
              <a:t>Je schrijft dit puur voor jezelf, dus je hoeft het niet te delen met de rest van de klas. </a:t>
            </a:r>
            <a:endParaRPr sz="2200">
              <a:solidFill>
                <a:srgbClr val="000000"/>
              </a:solidFill>
            </a:endParaRPr>
          </a:p>
          <a:p>
            <a:pPr marL="457200" lvl="0" indent="-3683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-"/>
            </a:pPr>
            <a:r>
              <a:rPr lang="nl" sz="2200">
                <a:solidFill>
                  <a:srgbClr val="000000"/>
                </a:solidFill>
              </a:rPr>
              <a:t>Het kan helpen om te focussen op zintuiglijke en lichamelijke ervaringen.</a:t>
            </a:r>
            <a:endParaRPr sz="2200">
              <a:solidFill>
                <a:srgbClr val="000000"/>
              </a:solidFill>
            </a:endParaRPr>
          </a:p>
          <a:p>
            <a:pPr marL="457200" lvl="0" indent="-3683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-"/>
            </a:pPr>
            <a:r>
              <a:rPr lang="nl" sz="2200">
                <a:solidFill>
                  <a:srgbClr val="000000"/>
                </a:solidFill>
              </a:rPr>
              <a:t>Schrijf zoveel mogelijk! Niet stoppen!</a:t>
            </a:r>
            <a:endParaRPr sz="22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Stap 2: Analyse ervaring 				         (15 min)</a:t>
            </a:r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400">
                <a:solidFill>
                  <a:srgbClr val="000000"/>
                </a:solidFill>
              </a:rPr>
              <a:t>Beantwoord voor jezelf de vraag: </a:t>
            </a:r>
            <a:r>
              <a:rPr lang="nl" sz="2400" i="1">
                <a:solidFill>
                  <a:srgbClr val="000000"/>
                </a:solidFill>
              </a:rPr>
              <a:t>Wat is woede voor mij?</a:t>
            </a:r>
            <a:endParaRPr sz="2400" i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400">
                <a:solidFill>
                  <a:srgbClr val="000000"/>
                </a:solidFill>
              </a:rPr>
              <a:t>aan de hand van de volgende vragen: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waarom heb ik de ervaring gekozen die ik gekozen heb?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wat zegt die ervaring over wat woede is?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wat gebeurt er allemaal in mijn lichaam als ik boos ben?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wat gebeurt er allemaal in mijn hoofd als ik boos ben?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Wat zegt dit allemaal samen over wat woede is?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Stap 3: Voor-  en nadelen    				    (10 min)</a:t>
            </a:r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400">
                <a:solidFill>
                  <a:srgbClr val="000000"/>
                </a:solidFill>
              </a:rPr>
              <a:t>Beschrijf (met uitleg):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5 nadelen van woede op basis van je eigen ervaring en 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5 voordelen van woede (op basis van je eigen ervaring).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Hoe gaan we hier nu een essay van maken?</a:t>
            </a: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Daarvoor vind je een uitgebreide handleiding in je Drive. 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Er is een map met je gedeeld die ‘essay schrijven’ heet.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Zoek deze map op bij ‘Gedeeld met mij’.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Open het bestand ‘essay schrijven - instructie’. 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Deze handleiding ga je precies volgen. 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Iedereen werkt voor zichzelf en in stilte. 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Ik kom bij je langs om je te helpen. 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800"/>
              <a:t>Hoe schrijf je een filosofisch essay?</a:t>
            </a:r>
            <a:endParaRPr sz="3800"/>
          </a:p>
        </p:txBody>
      </p:sp>
      <p:sp>
        <p:nvSpPr>
          <p:cNvPr id="128" name="Google Shape;128;p20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7507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/>
              <a:t>Hoe gaan we een essay maken van wat je tot nu toe hebt?</a:t>
            </a:r>
            <a:endParaRPr sz="2600"/>
          </a:p>
        </p:txBody>
      </p:sp>
      <p:sp>
        <p:nvSpPr>
          <p:cNvPr id="134" name="Google Shape;134;p2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Daarvoor vind je een uitgebreide handleiding in je Drive. 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Er is een map met je gedeeld die ‘essay schrijven’ heet.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Zoek deze map op bij ‘Gedeeld met mij’.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Open het bestand ‘essay schrijven - instructie’. 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Deze handleiding ga je precies volgen. 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Iedereen werkt voor zichzelf en in stilte. 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nl" sz="2400">
                <a:solidFill>
                  <a:srgbClr val="000000"/>
                </a:solidFill>
              </a:rPr>
              <a:t>Ik kom bij je langs om je te helpen. 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781</Words>
  <Application>Microsoft Macintosh PowerPoint</Application>
  <PresentationFormat>On-screen Show (16:9)</PresentationFormat>
  <Paragraphs>96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Roboto</vt:lpstr>
      <vt:lpstr>Geometric</vt:lpstr>
      <vt:lpstr>Socratisch schrijven</vt:lpstr>
      <vt:lpstr>Wat gaan we doen?</vt:lpstr>
      <vt:lpstr>Voordat we beginnen:</vt:lpstr>
      <vt:lpstr>Stap 1: Eigen ervaring             (10 min)</vt:lpstr>
      <vt:lpstr>Stap 2: Analyse ervaring              (15 min)</vt:lpstr>
      <vt:lpstr>Stap 3: Voor-  en nadelen            (10 min)</vt:lpstr>
      <vt:lpstr>Hoe gaan we hier nu een essay van maken?</vt:lpstr>
      <vt:lpstr>Hoe schrijf je een filosofisch essay?</vt:lpstr>
      <vt:lpstr>Hoe gaan we een essay maken van wat je tot nu toe hebt?</vt:lpstr>
      <vt:lpstr>Hoe schrijf je een filosofisch essay?</vt:lpstr>
      <vt:lpstr>Wat moet je vandaag doen? </vt:lpstr>
      <vt:lpstr>Inleveren - hoe doe je dat?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Socratisch schrijven</dc:title>
  <cp:lastModifiedBy>lila pila</cp:lastModifiedBy>
  <cp:revision>1</cp:revision>
  <dcterms:modified xsi:type="dcterms:W3CDTF">2019-08-21T11:38:26Z</dcterms:modified>
</cp:coreProperties>
</file>