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>
                <a:latin typeface="HP Simplified" panose="020B0604020204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HP Simplified" panose="020B0604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7ACF-F93E-4821-9A8E-6081593109FC}" type="datetimeFigureOut">
              <a:rPr lang="nl-NL" smtClean="0"/>
              <a:t>3-6-2019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58C8-9FA3-4B67-990A-D1EE6CC3CD5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452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HP Simplified" panose="020B0604020204020204" pitchFamily="34" charset="0"/>
              </a:defRPr>
            </a:lvl1pPr>
          </a:lstStyle>
          <a:p>
            <a:r>
              <a:rPr lang="nl-NL" dirty="0" smtClean="0"/>
              <a:t>Vandaag...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1989364"/>
          </a:xfrm>
        </p:spPr>
        <p:txBody>
          <a:bodyPr/>
          <a:lstStyle>
            <a:lvl1pPr marL="0" indent="0">
              <a:buFont typeface="+mj-lt"/>
              <a:buNone/>
              <a:defRPr>
                <a:latin typeface="HP Simplified" panose="020B0604020204020204" pitchFamily="34" charset="0"/>
              </a:defRPr>
            </a:lvl1pPr>
            <a:lvl2pPr marL="914400" indent="-457200">
              <a:buFont typeface="+mj-lt"/>
              <a:buAutoNum type="arabicPeriod"/>
              <a:defRPr>
                <a:latin typeface="HP Simplified" panose="020B0604020204020204" pitchFamily="34" charset="0"/>
              </a:defRPr>
            </a:lvl2pPr>
            <a:lvl3pPr marL="1371600" indent="-457200">
              <a:buFont typeface="+mj-lt"/>
              <a:buAutoNum type="arabicPeriod"/>
              <a:defRPr>
                <a:latin typeface="HP Simplified" panose="020B0604020204020204" pitchFamily="34" charset="0"/>
              </a:defRPr>
            </a:lvl3pPr>
            <a:lvl4pPr marL="1714500" indent="-342900">
              <a:buFont typeface="+mj-lt"/>
              <a:buAutoNum type="arabicPeriod"/>
              <a:defRPr>
                <a:latin typeface="HP Simplified" panose="020B0604020204020204" pitchFamily="34" charset="0"/>
              </a:defRPr>
            </a:lvl4pPr>
            <a:lvl5pPr marL="1828800" indent="0">
              <a:buFont typeface="+mj-lt"/>
              <a:buNone/>
              <a:defRPr>
                <a:latin typeface="HP Simplified" panose="020B0604020204020204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7ACF-F93E-4821-9A8E-6081593109FC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58C8-9FA3-4B67-990A-D1EE6CC3CD58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/>
          <p:cNvSpPr txBox="1"/>
          <p:nvPr userDrawn="1"/>
        </p:nvSpPr>
        <p:spPr>
          <a:xfrm>
            <a:off x="838200" y="4131129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Kerndoelen: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14389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7ACF-F93E-4821-9A8E-6081593109FC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58C8-9FA3-4B67-990A-D1EE6CC3CD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2480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67ACF-F93E-4821-9A8E-6081593109FC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658C8-9FA3-4B67-990A-D1EE6CC3CD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462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06378" y="2893498"/>
            <a:ext cx="9144000" cy="2387600"/>
          </a:xfrm>
        </p:spPr>
        <p:txBody>
          <a:bodyPr/>
          <a:lstStyle/>
          <a:p>
            <a:r>
              <a:rPr lang="nl-NL" dirty="0" smtClean="0"/>
              <a:t>Problemen van </a:t>
            </a:r>
            <a:r>
              <a:rPr lang="nl-NL" dirty="0" err="1" smtClean="0"/>
              <a:t>Naess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420496"/>
            <a:ext cx="9144000" cy="1031789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390117"/>
            <a:ext cx="28575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22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2297" y="2968282"/>
            <a:ext cx="10515600" cy="1325563"/>
          </a:xfrm>
        </p:spPr>
        <p:txBody>
          <a:bodyPr/>
          <a:lstStyle/>
          <a:p>
            <a:pPr algn="ctr"/>
            <a:r>
              <a:rPr lang="nl-NL" dirty="0" smtClean="0"/>
              <a:t>Opdracht pagina 30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8892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Laatste Tijd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838200" y="3328086"/>
            <a:ext cx="10470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Formulier maken over </a:t>
            </a:r>
            <a:r>
              <a:rPr lang="nl-NL" dirty="0" err="1" smtClean="0"/>
              <a:t>Naess</a:t>
            </a:r>
            <a:r>
              <a:rPr lang="nl-NL" dirty="0" smtClean="0"/>
              <a:t> / Descartes</a:t>
            </a:r>
          </a:p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r>
              <a:rPr lang="nl-NL" dirty="0" smtClean="0"/>
              <a:t>Goede oefening voor toets!</a:t>
            </a:r>
            <a:endParaRPr lang="nl-NL" dirty="0"/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1962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Vandaag...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nl-NL" dirty="0" smtClean="0"/>
              <a:t>Herhaling</a:t>
            </a:r>
          </a:p>
          <a:p>
            <a:pPr marL="514350" indent="-514350">
              <a:buAutoNum type="arabicParenR"/>
            </a:pPr>
            <a:r>
              <a:rPr lang="nl-NL" dirty="0" smtClean="0"/>
              <a:t>Uitleg </a:t>
            </a:r>
            <a:r>
              <a:rPr lang="nl-NL" dirty="0" err="1" smtClean="0"/>
              <a:t>Naess</a:t>
            </a:r>
            <a:endParaRPr lang="nl-NL" dirty="0" smtClean="0"/>
          </a:p>
          <a:p>
            <a:pPr marL="514350" indent="-514350">
              <a:buAutoNum type="arabicParenR"/>
            </a:pPr>
            <a:r>
              <a:rPr lang="nl-NL" dirty="0" smtClean="0"/>
              <a:t>Oefenvel </a:t>
            </a:r>
            <a:r>
              <a:rPr lang="nl-NL" dirty="0" err="1" smtClean="0"/>
              <a:t>Naess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838200" y="4629665"/>
            <a:ext cx="10694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Jullie begrijpen welke problemen de theorie van </a:t>
            </a:r>
            <a:r>
              <a:rPr lang="nl-NL" dirty="0" err="1" smtClean="0"/>
              <a:t>Naess</a:t>
            </a:r>
            <a:r>
              <a:rPr lang="nl-NL" dirty="0" smtClean="0"/>
              <a:t> heeft</a:t>
            </a:r>
          </a:p>
          <a:p>
            <a:r>
              <a:rPr lang="nl-NL" dirty="0" smtClean="0"/>
              <a:t>Jullie kunnen kritiek geven op mensen die denken zoals </a:t>
            </a:r>
            <a:r>
              <a:rPr lang="nl-NL" dirty="0" err="1" smtClean="0"/>
              <a:t>Naess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5380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1724" y="2811762"/>
            <a:ext cx="10515600" cy="1325563"/>
          </a:xfrm>
        </p:spPr>
        <p:txBody>
          <a:bodyPr/>
          <a:lstStyle/>
          <a:p>
            <a:pPr algn="ctr"/>
            <a:r>
              <a:rPr lang="nl-NL" dirty="0" smtClean="0"/>
              <a:t>“Alles is natuur! Natuur heeft een intrinsieke waarde!”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076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6481" y="422789"/>
            <a:ext cx="10515600" cy="1325563"/>
          </a:xfrm>
        </p:spPr>
        <p:txBody>
          <a:bodyPr/>
          <a:lstStyle/>
          <a:p>
            <a:pPr algn="ctr"/>
            <a:r>
              <a:rPr lang="nl-NL" dirty="0" smtClean="0"/>
              <a:t>“Alles is natuur! Natuur heeft een intrinsieke waarde!”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048" y="2753524"/>
            <a:ext cx="5484341" cy="293869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64" y="2753524"/>
            <a:ext cx="57150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35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1724" y="2441060"/>
            <a:ext cx="10515600" cy="1325563"/>
          </a:xfrm>
        </p:spPr>
        <p:txBody>
          <a:bodyPr/>
          <a:lstStyle/>
          <a:p>
            <a:pPr algn="ctr"/>
            <a:r>
              <a:rPr lang="nl-NL" dirty="0" smtClean="0"/>
              <a:t>Opdracht pagina 28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4324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Probleem van Intrinsieke Waarde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008105" y="5436973"/>
            <a:ext cx="10175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/>
              <a:t>Natuur is op zichzelf waardevol!</a:t>
            </a:r>
          </a:p>
          <a:p>
            <a:pPr algn="ctr"/>
            <a:r>
              <a:rPr lang="nl-NL" sz="2400" dirty="0" smtClean="0"/>
              <a:t>Ook zonder mensen</a:t>
            </a: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128" y="1819800"/>
            <a:ext cx="4687742" cy="311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23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Probleem van Intrinsieke Waarde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-104003" y="2051222"/>
            <a:ext cx="4165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Natuur is op zichzelf waardevol!</a:t>
            </a:r>
          </a:p>
          <a:p>
            <a:pPr algn="ctr"/>
            <a:r>
              <a:rPr lang="nl-NL" sz="1600" dirty="0" smtClean="0"/>
              <a:t>Ook zonder mensen</a:t>
            </a:r>
            <a:endParaRPr lang="nl-NL" sz="1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128" y="1819800"/>
            <a:ext cx="4687742" cy="311445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150076" y="5296930"/>
            <a:ext cx="8213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Is het idee van ‘waarde’ geen oordeel van </a:t>
            </a:r>
            <a:r>
              <a:rPr lang="nl-NL" b="1" dirty="0" smtClean="0"/>
              <a:t>mensen</a:t>
            </a:r>
            <a:r>
              <a:rPr lang="nl-NL" dirty="0" smtClean="0"/>
              <a:t>? </a:t>
            </a:r>
          </a:p>
          <a:p>
            <a:pPr algn="ctr"/>
            <a:r>
              <a:rPr lang="nl-NL" dirty="0" smtClean="0"/>
              <a:t>Kan iets los van mensen dan wel waarde hebben?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55" y="2996531"/>
            <a:ext cx="2218073" cy="1476103"/>
          </a:xfrm>
          <a:prstGeom prst="rect">
            <a:avLst/>
          </a:prstGeom>
        </p:spPr>
      </p:pic>
      <p:cxnSp>
        <p:nvCxnSpPr>
          <p:cNvPr id="8" name="Rechte verbindingslijn 7"/>
          <p:cNvCxnSpPr>
            <a:stCxn id="6" idx="0"/>
          </p:cNvCxnSpPr>
          <p:nvPr/>
        </p:nvCxnSpPr>
        <p:spPr>
          <a:xfrm flipV="1">
            <a:off x="2240692" y="2755757"/>
            <a:ext cx="8238" cy="240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789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Leg uit wat het probleem hiermee is...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91" y="1763926"/>
            <a:ext cx="8199396" cy="461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36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Naturalistische Drogreden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383956" y="5461687"/>
            <a:ext cx="9424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Je kan niet logisch van een </a:t>
            </a:r>
            <a:r>
              <a:rPr lang="nl-NL" b="1" dirty="0" smtClean="0"/>
              <a:t>beschrijving </a:t>
            </a:r>
            <a:r>
              <a:rPr lang="nl-NL" dirty="0" smtClean="0"/>
              <a:t>naar een </a:t>
            </a:r>
            <a:r>
              <a:rPr lang="nl-NL" b="1" dirty="0" smtClean="0"/>
              <a:t>oordeel </a:t>
            </a:r>
            <a:r>
              <a:rPr lang="nl-NL" dirty="0" smtClean="0"/>
              <a:t>gaan</a:t>
            </a:r>
          </a:p>
          <a:p>
            <a:pPr algn="ctr"/>
            <a:endParaRPr lang="nl-NL" dirty="0"/>
          </a:p>
          <a:p>
            <a:pPr algn="ctr"/>
            <a:r>
              <a:rPr lang="nl-NL" dirty="0" smtClean="0"/>
              <a:t>Arne </a:t>
            </a:r>
            <a:r>
              <a:rPr lang="nl-NL" dirty="0" err="1" smtClean="0"/>
              <a:t>Naess</a:t>
            </a:r>
            <a:r>
              <a:rPr lang="nl-NL" dirty="0" smtClean="0"/>
              <a:t> zegt dat alles natuur ‘is’, hoe kan je dan kiezen wat ‘goed’ is om te behouden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859" y="2106841"/>
            <a:ext cx="5484341" cy="293869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75" y="2106841"/>
            <a:ext cx="57150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4607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angepast 1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s" id="{98C636FE-8525-4960-97EA-396D0C03C9CA}" vid="{F7EFA811-6758-4286-A4B6-53FC915E50E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Powerpoints</Template>
  <TotalTime>27</TotalTime>
  <Words>161</Words>
  <Application>Microsoft Office PowerPoint</Application>
  <PresentationFormat>Breedbeeld</PresentationFormat>
  <Paragraphs>29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HP Simplified</vt:lpstr>
      <vt:lpstr>Kantoorthema</vt:lpstr>
      <vt:lpstr>Problemen van Naess</vt:lpstr>
      <vt:lpstr>Vandaag...</vt:lpstr>
      <vt:lpstr>“Alles is natuur! Natuur heeft een intrinsieke waarde!”</vt:lpstr>
      <vt:lpstr>“Alles is natuur! Natuur heeft een intrinsieke waarde!”</vt:lpstr>
      <vt:lpstr>Opdracht pagina 28</vt:lpstr>
      <vt:lpstr>Probleem van Intrinsieke Waarde</vt:lpstr>
      <vt:lpstr>Probleem van Intrinsieke Waarde</vt:lpstr>
      <vt:lpstr>Leg uit wat het probleem hiermee is...</vt:lpstr>
      <vt:lpstr>Naturalistische Drogreden</vt:lpstr>
      <vt:lpstr>Opdracht pagina 30</vt:lpstr>
      <vt:lpstr>Laatste Tijd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Problemen van Naess</dc:title>
  <dc:creator>Boris van Meurs</dc:creator>
  <cp:lastModifiedBy>Boris van Meurs</cp:lastModifiedBy>
  <cp:revision>5</cp:revision>
  <dcterms:created xsi:type="dcterms:W3CDTF">2019-05-06T11:06:48Z</dcterms:created>
  <dcterms:modified xsi:type="dcterms:W3CDTF">2019-06-03T11:52:12Z</dcterms:modified>
</cp:coreProperties>
</file>