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1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9" autoAdjust="0"/>
    <p:restoredTop sz="94660"/>
  </p:normalViewPr>
  <p:slideViewPr>
    <p:cSldViewPr>
      <p:cViewPr varScale="1">
        <p:scale>
          <a:sx n="88" d="100"/>
          <a:sy n="88" d="100"/>
        </p:scale>
        <p:origin x="122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FB6-9014-4BA6-866F-8322EB417074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19EE-436B-415D-982A-226C65CF56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FB6-9014-4BA6-866F-8322EB417074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19EE-436B-415D-982A-226C65CF56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FB6-9014-4BA6-866F-8322EB417074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19EE-436B-415D-982A-226C65CF56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FB6-9014-4BA6-866F-8322EB417074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19EE-436B-415D-982A-226C65CF56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FB6-9014-4BA6-866F-8322EB417074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19EE-436B-415D-982A-226C65CF56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FB6-9014-4BA6-866F-8322EB417074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19EE-436B-415D-982A-226C65CF56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FB6-9014-4BA6-866F-8322EB417074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19EE-436B-415D-982A-226C65CF56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FB6-9014-4BA6-866F-8322EB417074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19EE-436B-415D-982A-226C65CF56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FB6-9014-4BA6-866F-8322EB417074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19EE-436B-415D-982A-226C65CF56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FB6-9014-4BA6-866F-8322EB417074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19EE-436B-415D-982A-226C65CF56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0FB6-9014-4BA6-866F-8322EB417074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19EE-436B-415D-982A-226C65CF56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40FB6-9014-4BA6-866F-8322EB417074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E19EE-436B-415D-982A-226C65CF569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MuVskGx-t0&amp;feature=youtu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static.businessinsider.com/image/519bd6db69beddfe44000002/image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herjones.com/environment/2015/03/bark-pine-beetles-climate-change-diana-six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ostart.nl/medialogica/30-12-2018/VPWON_1292194#24b858fe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789040"/>
            <a:ext cx="7772400" cy="1470025"/>
          </a:xfrm>
        </p:spPr>
        <p:txBody>
          <a:bodyPr/>
          <a:lstStyle/>
          <a:p>
            <a:r>
              <a:rPr lang="nl-NL" dirty="0" smtClean="0">
                <a:latin typeface="HP Simplified" panose="020B0604020204020204" pitchFamily="34" charset="0"/>
              </a:rPr>
              <a:t>Natuurfilosofie</a:t>
            </a:r>
            <a:endParaRPr lang="nl-NL" dirty="0">
              <a:latin typeface="HP Simplified" panose="020B0604020204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>
            <a:normAutofit/>
          </a:bodyPr>
          <a:lstStyle/>
          <a:p>
            <a:r>
              <a:rPr lang="nl-NL" sz="2400" dirty="0" smtClean="0">
                <a:latin typeface="HP Simplified Light" panose="020B0404020204020204" pitchFamily="34" charset="0"/>
              </a:rPr>
              <a:t>Mens en Natuur</a:t>
            </a:r>
          </a:p>
          <a:p>
            <a:r>
              <a:rPr lang="nl-NL" sz="2400" dirty="0" smtClean="0">
                <a:latin typeface="HP Simplified Light" panose="020B0404020204020204" pitchFamily="34" charset="0"/>
              </a:rPr>
              <a:t>Inleiding</a:t>
            </a:r>
            <a:endParaRPr lang="nl-NL" sz="2400" dirty="0" smtClean="0">
              <a:latin typeface="HP Simplified Light" panose="020B0404020204020204" pitchFamily="34" charset="0"/>
            </a:endParaRPr>
          </a:p>
        </p:txBody>
      </p:sp>
      <p:pic>
        <p:nvPicPr>
          <p:cNvPr id="3074" name="Picture 2" descr="Afbeeldingsresultaat voor Ivy Mike"/>
          <p:cNvPicPr>
            <a:picLocks noChangeAspect="1" noChangeArrowheads="1"/>
          </p:cNvPicPr>
          <p:nvPr/>
        </p:nvPicPr>
        <p:blipFill>
          <a:blip r:embed="rId2" cstate="print"/>
          <a:srcRect t="18919"/>
          <a:stretch>
            <a:fillRect/>
          </a:stretch>
        </p:blipFill>
        <p:spPr bwMode="auto">
          <a:xfrm>
            <a:off x="-151551" y="-1539552"/>
            <a:ext cx="9295551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r>
              <a:rPr lang="nl-NL" b="1" dirty="0" smtClean="0">
                <a:hlinkClick r:id="rId2"/>
              </a:rPr>
              <a:t>Voorbeeld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32583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925357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beeldingsresultaat voor before after climate chan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248400" cy="467677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Gerelateerde afbeel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60432" cy="5521169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467544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Bron</a:t>
            </a: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HP Simplified Light" panose="020B0404020204020204" pitchFamily="34" charset="0"/>
              </a:rPr>
              <a:t>Waarom zouden wij hierover filosoferen en niet gewoon de wetenschap onderzoek laten doen naar klimaatverandering?</a:t>
            </a:r>
            <a:endParaRPr lang="nl-NL" dirty="0">
              <a:latin typeface="HP Simplified Light" panose="020B04040202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HP Simplified" panose="020B0604020204020204" pitchFamily="34" charset="0"/>
              </a:rPr>
              <a:t>Deze les</a:t>
            </a:r>
            <a:endParaRPr lang="nl-NL" dirty="0">
              <a:latin typeface="HP Simplified" panose="020B06040202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endParaRPr lang="nl-NL" dirty="0" smtClean="0">
              <a:latin typeface="HP Simplified Light" panose="020B0404020204020204" pitchFamily="34" charset="0"/>
            </a:endParaRPr>
          </a:p>
          <a:p>
            <a:pPr marL="514350" indent="-514350">
              <a:buAutoNum type="arabicParenR"/>
            </a:pPr>
            <a:endParaRPr lang="nl-NL" dirty="0">
              <a:latin typeface="HP Simplified Light" panose="020B0404020204020204" pitchFamily="34" charset="0"/>
            </a:endParaRPr>
          </a:p>
          <a:p>
            <a:pPr marL="514350" indent="-514350">
              <a:buAutoNum type="arabicParenR"/>
            </a:pPr>
            <a:r>
              <a:rPr lang="nl-NL" dirty="0" smtClean="0">
                <a:latin typeface="HP Simplified Light" panose="020B0404020204020204" pitchFamily="34" charset="0"/>
              </a:rPr>
              <a:t>Uitleg structuur</a:t>
            </a:r>
          </a:p>
          <a:p>
            <a:pPr marL="514350" indent="-514350">
              <a:buAutoNum type="arabicParenR"/>
            </a:pPr>
            <a:r>
              <a:rPr lang="nl-NL" dirty="0" smtClean="0">
                <a:latin typeface="HP Simplified Light" panose="020B0404020204020204" pitchFamily="34" charset="0"/>
              </a:rPr>
              <a:t>Wezensdefinitie </a:t>
            </a:r>
            <a:r>
              <a:rPr lang="nl-NL" i="1" dirty="0" smtClean="0">
                <a:latin typeface="HP Simplified Light" panose="020B0404020204020204" pitchFamily="34" charset="0"/>
              </a:rPr>
              <a:t>Natuur</a:t>
            </a:r>
          </a:p>
          <a:p>
            <a:pPr marL="514350" indent="-514350">
              <a:buAutoNum type="arabicParenR"/>
            </a:pPr>
            <a:r>
              <a:rPr lang="nl-NL" dirty="0" smtClean="0">
                <a:latin typeface="HP Simplified Light" panose="020B0404020204020204" pitchFamily="34" charset="0"/>
              </a:rPr>
              <a:t>Inleveren Digitale Techniekopdracht</a:t>
            </a:r>
            <a:endParaRPr lang="nl-NL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9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HP Simplified" panose="020B0604020204020204" pitchFamily="34" charset="0"/>
              </a:rPr>
              <a:t>Structuur van Onderwerp</a:t>
            </a:r>
            <a:endParaRPr lang="nl-NL" dirty="0">
              <a:latin typeface="HP Simplified" panose="020B06040202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nl-NL" sz="2400" dirty="0" smtClean="0">
              <a:latin typeface="HP Simplified" panose="020B0604020204020204" pitchFamily="34" charset="0"/>
            </a:endParaRPr>
          </a:p>
          <a:p>
            <a:pPr marL="514350" indent="-514350">
              <a:buAutoNum type="arabicParenR"/>
            </a:pPr>
            <a:r>
              <a:rPr lang="nl-NL" sz="2400" dirty="0" smtClean="0">
                <a:latin typeface="HP Simplified" panose="020B0604020204020204" pitchFamily="34" charset="0"/>
              </a:rPr>
              <a:t>In lessen: uitleg over filosofen</a:t>
            </a:r>
          </a:p>
          <a:p>
            <a:pPr marL="514350" indent="-514350">
              <a:buAutoNum type="arabicParenR"/>
            </a:pPr>
            <a:r>
              <a:rPr lang="nl-NL" sz="2400" dirty="0" smtClean="0">
                <a:latin typeface="HP Simplified" panose="020B0604020204020204" pitchFamily="34" charset="0"/>
              </a:rPr>
              <a:t>Toets over lesstof</a:t>
            </a:r>
          </a:p>
          <a:p>
            <a:pPr marL="514350" indent="-514350">
              <a:buAutoNum type="arabicParenR"/>
            </a:pPr>
            <a:r>
              <a:rPr lang="nl-NL" sz="2400" dirty="0" smtClean="0">
                <a:latin typeface="HP Simplified" panose="020B0604020204020204" pitchFamily="34" charset="0"/>
              </a:rPr>
              <a:t>Praktische Opdracht: Interview + Essay / Video</a:t>
            </a:r>
          </a:p>
          <a:p>
            <a:pPr marL="514350" indent="-514350">
              <a:buAutoNum type="arabicParenR"/>
            </a:pPr>
            <a:endParaRPr lang="nl-NL" sz="2400" dirty="0">
              <a:latin typeface="HP Simplified" panose="020B0604020204020204" pitchFamily="34" charset="0"/>
            </a:endParaRPr>
          </a:p>
          <a:p>
            <a:pPr marL="0" indent="0">
              <a:buNone/>
            </a:pPr>
            <a:r>
              <a:rPr lang="nl-NL" sz="2400" b="1" dirty="0" smtClean="0">
                <a:latin typeface="HP Simplified" panose="020B0604020204020204" pitchFamily="34" charset="0"/>
              </a:rPr>
              <a:t>Doelen:</a:t>
            </a:r>
          </a:p>
          <a:p>
            <a:pPr marL="0" indent="0">
              <a:buNone/>
            </a:pPr>
            <a:r>
              <a:rPr lang="nl-NL" sz="2400" dirty="0" smtClean="0">
                <a:latin typeface="HP Simplified" panose="020B0604020204020204" pitchFamily="34" charset="0"/>
              </a:rPr>
              <a:t>Jullie kunnen de posities van Descartes en </a:t>
            </a:r>
            <a:r>
              <a:rPr lang="nl-NL" sz="2400" dirty="0" err="1" smtClean="0">
                <a:latin typeface="HP Simplified" panose="020B0604020204020204" pitchFamily="34" charset="0"/>
              </a:rPr>
              <a:t>Naess</a:t>
            </a:r>
            <a:r>
              <a:rPr lang="nl-NL" sz="2400" dirty="0" smtClean="0">
                <a:latin typeface="HP Simplified" panose="020B0604020204020204" pitchFamily="34" charset="0"/>
              </a:rPr>
              <a:t> uitleggen</a:t>
            </a:r>
          </a:p>
          <a:p>
            <a:pPr marL="0" indent="0">
              <a:buNone/>
            </a:pPr>
            <a:r>
              <a:rPr lang="nl-NL" sz="2400" dirty="0" smtClean="0">
                <a:latin typeface="HP Simplified" panose="020B0604020204020204" pitchFamily="34" charset="0"/>
              </a:rPr>
              <a:t>Jullie kunnen zelf nadenken over de betekenis van Natuur</a:t>
            </a:r>
            <a:endParaRPr lang="nl-NL" sz="2400" dirty="0">
              <a:latin typeface="HP Simplified" panose="020B0604020204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HP Simplified" panose="020B0604020204020204" pitchFamily="34" charset="0"/>
              </a:rPr>
              <a:t>Wat is Natuur?</a:t>
            </a:r>
            <a:endParaRPr lang="nl-NL" dirty="0">
              <a:latin typeface="HP Simplified" panose="020B06040202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 smtClean="0">
                <a:latin typeface="HP Simplified Light" panose="020B0404020204020204" pitchFamily="34" charset="0"/>
              </a:rPr>
              <a:t>Schrijf in je schrift</a:t>
            </a:r>
          </a:p>
          <a:p>
            <a:pPr marL="514350" indent="-514350">
              <a:buAutoNum type="arabicParenR"/>
            </a:pPr>
            <a:r>
              <a:rPr lang="nl-NL" sz="2400" dirty="0" smtClean="0">
                <a:latin typeface="HP Simplified Light" panose="020B0404020204020204" pitchFamily="34" charset="0"/>
              </a:rPr>
              <a:t>Een definitie van ‘natuur’</a:t>
            </a:r>
          </a:p>
          <a:p>
            <a:pPr marL="514350" indent="-514350">
              <a:buAutoNum type="arabicParenR"/>
            </a:pPr>
            <a:r>
              <a:rPr lang="nl-NL" sz="2400" dirty="0" smtClean="0">
                <a:latin typeface="HP Simplified Light" panose="020B0404020204020204" pitchFamily="34" charset="0"/>
              </a:rPr>
              <a:t>Twee woorden die op ‘natuur’ lijken, maar toch iets anders betekenen</a:t>
            </a:r>
          </a:p>
          <a:p>
            <a:pPr marL="514350" indent="-514350">
              <a:buAutoNum type="arabicParenR"/>
            </a:pPr>
            <a:r>
              <a:rPr lang="nl-NL" sz="2400" dirty="0" smtClean="0">
                <a:latin typeface="HP Simplified Light" panose="020B0404020204020204" pitchFamily="34" charset="0"/>
              </a:rPr>
              <a:t>Een uitleg waarin dit verschil zit</a:t>
            </a:r>
          </a:p>
          <a:p>
            <a:pPr marL="514350" indent="-514350">
              <a:buAutoNum type="arabicParenR"/>
            </a:pPr>
            <a:r>
              <a:rPr lang="nl-NL" sz="2400" dirty="0" smtClean="0">
                <a:latin typeface="HP Simplified Light" panose="020B0404020204020204" pitchFamily="34" charset="0"/>
              </a:rPr>
              <a:t>Voorbeelden van dingen die wel bij de natuur horen</a:t>
            </a:r>
          </a:p>
          <a:p>
            <a:pPr marL="514350" indent="-514350">
              <a:buAutoNum type="arabicParenR"/>
            </a:pPr>
            <a:r>
              <a:rPr lang="nl-NL" sz="2400" dirty="0" smtClean="0">
                <a:latin typeface="HP Simplified Light" panose="020B0404020204020204" pitchFamily="34" charset="0"/>
              </a:rPr>
              <a:t>Voorbeelden van dingen die niet bij de natuur horen</a:t>
            </a:r>
            <a:endParaRPr lang="nl-NL" sz="24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7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r>
              <a:rPr lang="nl-NL" b="1" dirty="0" smtClean="0">
                <a:hlinkClick r:id="rId2"/>
              </a:rPr>
              <a:t>Oostvaardersplassen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17148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125</Words>
  <Application>Microsoft Office PowerPoint</Application>
  <PresentationFormat>Diavoorstelling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HP Simplified</vt:lpstr>
      <vt:lpstr>HP Simplified Light</vt:lpstr>
      <vt:lpstr>Office-thema</vt:lpstr>
      <vt:lpstr>Natuurfilosofie</vt:lpstr>
      <vt:lpstr>PowerPoint-presentatie</vt:lpstr>
      <vt:lpstr>PowerPoint-presentatie</vt:lpstr>
      <vt:lpstr>PowerPoint-presentatie</vt:lpstr>
      <vt:lpstr>Waarom zouden wij hierover filosoferen en niet gewoon de wetenschap onderzoek laten doen naar klimaatverandering?</vt:lpstr>
      <vt:lpstr>Deze les</vt:lpstr>
      <vt:lpstr>Structuur van Onderwerp</vt:lpstr>
      <vt:lpstr>Wat is Natuur?</vt:lpstr>
      <vt:lpstr>Oostvaardersplassen</vt:lpstr>
      <vt:lpstr>Voorbeeld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Natuurfilosofie</dc:title>
  <dc:creator>Boris</dc:creator>
  <cp:lastModifiedBy>Boris van Meurs</cp:lastModifiedBy>
  <cp:revision>9</cp:revision>
  <dcterms:created xsi:type="dcterms:W3CDTF">2017-11-18T12:30:59Z</dcterms:created>
  <dcterms:modified xsi:type="dcterms:W3CDTF">2019-06-03T11:50:16Z</dcterms:modified>
</cp:coreProperties>
</file>