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7" r:id="rId6"/>
    <p:sldId id="269" r:id="rId7"/>
    <p:sldId id="273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36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07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66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5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70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62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59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54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33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76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16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1wr3ZuvsW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207214"/>
            <a:ext cx="9144000" cy="2387600"/>
          </a:xfrm>
        </p:spPr>
        <p:txBody>
          <a:bodyPr/>
          <a:lstStyle/>
          <a:p>
            <a:r>
              <a:rPr lang="nl-NL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Arne Naess</a:t>
            </a:r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786403"/>
            <a:ext cx="9144000" cy="1655762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Diepe </a:t>
            </a:r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Ecologie</a:t>
            </a:r>
            <a:endParaRPr lang="nl-NL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67" b="39174"/>
          <a:stretch/>
        </p:blipFill>
        <p:spPr>
          <a:xfrm>
            <a:off x="7642860" y="1584551"/>
            <a:ext cx="4549140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latin typeface="HP Simplified" panose="020B0604020204020204" pitchFamily="34" charset="0"/>
              </a:rPr>
              <a:t>Diep Ecologisch Wereldbeeld</a:t>
            </a:r>
            <a:endParaRPr lang="nl-NL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 smtClean="0"/>
              <a:t>Streep nu alle woorden door waarvan je denkt dat ze niet écht nodig zijn om het andere woord in stand te houden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 smtClean="0"/>
              <a:t>Dus: wat zijn randzaken en hoef je dus eventueel niet te bekijken om te begrijpen wat het ding is dat je gekozen hebt om te tekenen</a:t>
            </a:r>
          </a:p>
          <a:p>
            <a:pPr marL="0" indent="0" algn="ctr">
              <a:buNone/>
            </a:pPr>
            <a:endParaRPr lang="nl-NL" sz="2400" dirty="0" smtClean="0"/>
          </a:p>
          <a:p>
            <a:pPr marL="0" indent="0" algn="ctr">
              <a:buNone/>
            </a:pPr>
            <a:r>
              <a:rPr lang="nl-NL" sz="2400" dirty="0" smtClean="0"/>
              <a:t>Je hebt hiervoor zo’n twee minuten de tijd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 smtClean="0"/>
              <a:t>Ik vraag daarna rond wat er over is gebleven</a:t>
            </a: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51866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Video Matthijs Schouten</a:t>
            </a:r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541213"/>
            <a:ext cx="10515600" cy="5866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4000" dirty="0" smtClean="0">
                <a:hlinkClick r:id="rId2"/>
              </a:rPr>
              <a:t>Klik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4105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latin typeface="Segoe UI" panose="020B0502040204020203" pitchFamily="34" charset="0"/>
                <a:cs typeface="Segoe UI" panose="020B0502040204020203" pitchFamily="34" charset="0"/>
              </a:rPr>
              <a:t>Structuur van dit Kwartiel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79831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Segoe UI" panose="020B0502040204020203" pitchFamily="34" charset="0"/>
                <a:cs typeface="Segoe UI" panose="020B0502040204020203" pitchFamily="34" charset="0"/>
              </a:rPr>
              <a:t>NATUUR?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52" y="2980944"/>
            <a:ext cx="2816352" cy="2816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646" y="2944368"/>
            <a:ext cx="1892442" cy="285292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407408" y="2249424"/>
            <a:ext cx="118872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98920" y="2249424"/>
            <a:ext cx="1429512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05011" y="2025396"/>
            <a:ext cx="4553712" cy="4727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4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Wat ga je leren vandaag?</a:t>
            </a:r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Hoe zit de Praktische Opdracht in elkaar?</a:t>
            </a:r>
          </a:p>
          <a:p>
            <a:pPr marL="514350" indent="-514350" algn="ctr">
              <a:buAutoNum type="arabicPeriod"/>
            </a:pPr>
            <a:endParaRPr lang="nl-NL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 algn="ctr">
              <a:buAutoNum type="arabicPeriod"/>
            </a:pPr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Wat is diepe ecologie?</a:t>
            </a:r>
          </a:p>
          <a:p>
            <a:pPr marL="514350" indent="-514350" algn="ctr">
              <a:buAutoNum type="arabicPeriod"/>
            </a:pPr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 algn="ctr">
              <a:buAutoNum type="arabicPeriod"/>
            </a:pPr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Wat is intrinsieke waarde?</a:t>
            </a:r>
          </a:p>
          <a:p>
            <a:pPr marL="514350" indent="-514350" algn="ctr">
              <a:buAutoNum type="arabicPeriod"/>
            </a:pPr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 algn="ctr">
              <a:buAutoNum type="arabicPeriod"/>
            </a:pPr>
            <a:r>
              <a:rPr lang="nl-NL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Wat is Naess’ visie op natuur?</a:t>
            </a:r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-NL" dirty="0" smtClean="0"/>
              <a:t>Interview met persoon die iets met natuur te maken heeft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Video: totaal max. 5 minuten; Essay: totaal 600 – 1000 woorden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Beide moeten verwijzingen naar het interview bevatten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Interview mag ook via mail; maar in de video moet het interview te zien zijn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69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148914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Video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400" dirty="0" smtClean="0"/>
              <a:t>Introductie (theorie)</a:t>
            </a:r>
          </a:p>
          <a:p>
            <a:pPr marL="0" indent="0">
              <a:buNone/>
            </a:pPr>
            <a:r>
              <a:rPr lang="nl-NL" sz="2400" dirty="0" smtClean="0"/>
              <a:t>Interview</a:t>
            </a:r>
          </a:p>
          <a:p>
            <a:pPr marL="0" indent="0">
              <a:buNone/>
            </a:pPr>
            <a:r>
              <a:rPr lang="nl-NL" sz="2400" dirty="0" smtClean="0"/>
              <a:t>Interpretatie: met welke theorie lijkt deze spreker het eens te zijn en waarom?</a:t>
            </a:r>
            <a:endParaRPr lang="nl-NL" sz="2400" dirty="0"/>
          </a:p>
          <a:p>
            <a:pPr marL="514350" indent="-514350">
              <a:buAutoNum type="arabicParenR"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814752" y="1825625"/>
            <a:ext cx="3148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 smtClean="0"/>
              <a:t>Essay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Introductie (hoe kijk jij naar natuur?)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Hoofddeel (argumenten + reactie op interview)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Conclusie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38200" y="5807631"/>
            <a:ext cx="565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Zie ook: de reader op Magister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0799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118124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16 april </a:t>
            </a:r>
            <a:r>
              <a:rPr lang="nl-NL" dirty="0" smtClean="0"/>
              <a:t>Interview gefilmd; opzet essay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7 mei </a:t>
            </a:r>
            <a:r>
              <a:rPr lang="nl-NL" dirty="0" smtClean="0"/>
              <a:t>Toets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14 mei </a:t>
            </a:r>
            <a:r>
              <a:rPr lang="nl-NL" dirty="0" smtClean="0"/>
              <a:t>Praktische opdracht inleveren</a:t>
            </a:r>
            <a:endParaRPr lang="nl-NL" b="1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814752" y="1825625"/>
            <a:ext cx="3148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38200" y="5807631"/>
            <a:ext cx="565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Zie ook: de reader op Magister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4319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298" y="2737623"/>
            <a:ext cx="10515600" cy="1325563"/>
          </a:xfrm>
        </p:spPr>
        <p:txBody>
          <a:bodyPr/>
          <a:lstStyle/>
          <a:p>
            <a:pPr algn="ctr"/>
            <a:r>
              <a:rPr lang="nl-NL" b="1" dirty="0" smtClean="0"/>
              <a:t>Arne </a:t>
            </a:r>
            <a:r>
              <a:rPr lang="nl-NL" b="1" dirty="0" err="1" smtClean="0"/>
              <a:t>Naess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8286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HP Simplified" panose="020B0604020204020204" pitchFamily="34" charset="0"/>
              </a:rPr>
              <a:t>Diep Ecologisch Wereldbeeld</a:t>
            </a:r>
            <a:endParaRPr lang="nl-NL" dirty="0">
              <a:latin typeface="HP Simplified" panose="020B0604020204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000" dirty="0" smtClean="0"/>
              <a:t>Kies één van de woorden van de oefenvraag bij 3.2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 smtClean="0"/>
              <a:t>Verbeeld dit woord door een tekening in het midden van een A4-vel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 smtClean="0"/>
              <a:t>Zet nu hieromheen allerlei andere begrippen waarmee dit woord in verbinding staat, verbind de woorden door middel van lijntjes trekken</a:t>
            </a:r>
          </a:p>
          <a:p>
            <a:pPr marL="0" indent="0" algn="ctr">
              <a:buNone/>
            </a:pPr>
            <a:endParaRPr lang="nl-NL" sz="2000" dirty="0" smtClean="0"/>
          </a:p>
          <a:p>
            <a:pPr marL="0" indent="0" algn="ctr">
              <a:buNone/>
            </a:pPr>
            <a:r>
              <a:rPr lang="nl-NL" sz="2000" dirty="0" smtClean="0"/>
              <a:t>Je hebt hiervoor ongeveer vijf minuten. Het mag in tweetallen!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 smtClean="0"/>
              <a:t>Hierna vraag ik een paar tweetallen om voor de klas uit te leggen wat ze getekend hebben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6323489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313</Words>
  <Application>Microsoft Office PowerPoint</Application>
  <PresentationFormat>Breedbeeld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HP Simplified</vt:lpstr>
      <vt:lpstr>Segoe UI</vt:lpstr>
      <vt:lpstr>Segoe UI Black</vt:lpstr>
      <vt:lpstr>Segoe UI Light</vt:lpstr>
      <vt:lpstr>Kantoorthema</vt:lpstr>
      <vt:lpstr>Arne Naess</vt:lpstr>
      <vt:lpstr>Video Matthijs Schouten</vt:lpstr>
      <vt:lpstr>Structuur van dit Kwartiel</vt:lpstr>
      <vt:lpstr>Wat ga je leren vandaag?</vt:lpstr>
      <vt:lpstr>Praktische Opdracht</vt:lpstr>
      <vt:lpstr>Praktische Opdracht</vt:lpstr>
      <vt:lpstr>Planning</vt:lpstr>
      <vt:lpstr>Arne Naess</vt:lpstr>
      <vt:lpstr>Diep Ecologisch Wereldbeeld</vt:lpstr>
      <vt:lpstr>Diep Ecologisch Wereldbeeld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Arne Naess</dc:title>
  <dc:creator>Boris van Meurs</dc:creator>
  <cp:lastModifiedBy>Boris van Meurs</cp:lastModifiedBy>
  <cp:revision>19</cp:revision>
  <dcterms:created xsi:type="dcterms:W3CDTF">2017-11-29T09:49:29Z</dcterms:created>
  <dcterms:modified xsi:type="dcterms:W3CDTF">2019-06-03T11:51:27Z</dcterms:modified>
</cp:coreProperties>
</file>