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6" r:id="rId3"/>
    <p:sldId id="259" r:id="rId4"/>
    <p:sldId id="275" r:id="rId5"/>
    <p:sldId id="276" r:id="rId6"/>
    <p:sldId id="267" r:id="rId7"/>
    <p:sldId id="269" r:id="rId8"/>
    <p:sldId id="273" r:id="rId9"/>
    <p:sldId id="277" r:id="rId10"/>
    <p:sldId id="278" r:id="rId11"/>
    <p:sldId id="268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4660"/>
  </p:normalViewPr>
  <p:slideViewPr>
    <p:cSldViewPr snapToGrid="0">
      <p:cViewPr varScale="1">
        <p:scale>
          <a:sx n="93" d="100"/>
          <a:sy n="93" d="100"/>
        </p:scale>
        <p:origin x="2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6688-0553-442C-84A1-2A158431D14A}" type="datetimeFigureOut">
              <a:rPr lang="nl-NL" smtClean="0"/>
              <a:t>3-6-2019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8499-3C8E-4146-92CA-85496833AD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1369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6688-0553-442C-84A1-2A158431D14A}" type="datetimeFigureOut">
              <a:rPr lang="nl-NL" smtClean="0"/>
              <a:t>3-6-2019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8499-3C8E-4146-92CA-85496833AD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9077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6688-0553-442C-84A1-2A158431D14A}" type="datetimeFigureOut">
              <a:rPr lang="nl-NL" smtClean="0"/>
              <a:t>3-6-2019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8499-3C8E-4146-92CA-85496833AD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4660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6688-0553-442C-84A1-2A158431D14A}" type="datetimeFigureOut">
              <a:rPr lang="nl-NL" smtClean="0"/>
              <a:t>3-6-2019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8499-3C8E-4146-92CA-85496833AD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8509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6688-0553-442C-84A1-2A158431D14A}" type="datetimeFigureOut">
              <a:rPr lang="nl-NL" smtClean="0"/>
              <a:t>3-6-2019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8499-3C8E-4146-92CA-85496833AD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7701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6688-0553-442C-84A1-2A158431D14A}" type="datetimeFigureOut">
              <a:rPr lang="nl-NL" smtClean="0"/>
              <a:t>3-6-2019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8499-3C8E-4146-92CA-85496833AD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762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6688-0553-442C-84A1-2A158431D14A}" type="datetimeFigureOut">
              <a:rPr lang="nl-NL" smtClean="0"/>
              <a:t>3-6-2019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8499-3C8E-4146-92CA-85496833AD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5593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6688-0553-442C-84A1-2A158431D14A}" type="datetimeFigureOut">
              <a:rPr lang="nl-NL" smtClean="0"/>
              <a:t>3-6-2019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8499-3C8E-4146-92CA-85496833AD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8548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6688-0553-442C-84A1-2A158431D14A}" type="datetimeFigureOut">
              <a:rPr lang="nl-NL" smtClean="0"/>
              <a:t>3-6-2019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8499-3C8E-4146-92CA-85496833AD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4335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6688-0553-442C-84A1-2A158431D14A}" type="datetimeFigureOut">
              <a:rPr lang="nl-NL" smtClean="0"/>
              <a:t>3-6-2019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8499-3C8E-4146-92CA-85496833AD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5604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6688-0553-442C-84A1-2A158431D14A}" type="datetimeFigureOut">
              <a:rPr lang="nl-NL" smtClean="0"/>
              <a:t>3-6-2019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E8499-3C8E-4146-92CA-85496833AD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9764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86688-0553-442C-84A1-2A158431D14A}" type="datetimeFigureOut">
              <a:rPr lang="nl-NL" smtClean="0"/>
              <a:t>3-6-2019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E8499-3C8E-4146-92CA-85496833AD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016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795848" y="518984"/>
            <a:ext cx="8740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dirty="0" smtClean="0">
                <a:latin typeface="HP Simplified" panose="020B0604020204020204" pitchFamily="34" charset="0"/>
              </a:rPr>
              <a:t>WAT IS NATUUR?</a:t>
            </a:r>
            <a:endParaRPr lang="nl-NL" sz="3200" dirty="0">
              <a:latin typeface="HP Simplified" panose="020B0604020204020204" pitchFamily="34" charset="0"/>
            </a:endParaRPr>
          </a:p>
        </p:txBody>
      </p:sp>
      <p:pic>
        <p:nvPicPr>
          <p:cNvPr id="5" name="Picture 2" descr="Image result for arne nae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158" y="1622024"/>
            <a:ext cx="4341727" cy="49464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39742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9346" y="2869428"/>
            <a:ext cx="10515600" cy="1325563"/>
          </a:xfrm>
        </p:spPr>
        <p:txBody>
          <a:bodyPr/>
          <a:lstStyle/>
          <a:p>
            <a:pPr algn="ctr"/>
            <a:r>
              <a:rPr lang="nl-NL" b="1" dirty="0" smtClean="0">
                <a:latin typeface="HP Simplified" panose="020B0604020204020204" pitchFamily="34" charset="0"/>
              </a:rPr>
              <a:t>Welke twee problemen zijn er dus voor Descartes?</a:t>
            </a:r>
            <a:endParaRPr lang="nl-NL" b="1" dirty="0">
              <a:latin typeface="HP Simplified" panose="020B0604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335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Huiswerk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dirty="0" smtClean="0">
                <a:latin typeface="HP Simplified" panose="020B0604020204020204" pitchFamily="34" charset="0"/>
              </a:rPr>
              <a:t>Volgende week: interview gefilmd / uitgevoerd!</a:t>
            </a:r>
          </a:p>
          <a:p>
            <a:pPr marL="0" indent="0" algn="ctr">
              <a:buNone/>
            </a:pPr>
            <a:endParaRPr lang="nl-NL" dirty="0">
              <a:latin typeface="HP Simplified" panose="020B0604020204020204" pitchFamily="34" charset="0"/>
            </a:endParaRPr>
          </a:p>
          <a:p>
            <a:pPr marL="0" indent="0" algn="ctr">
              <a:buNone/>
            </a:pPr>
            <a:r>
              <a:rPr lang="nl-NL" dirty="0" smtClean="0">
                <a:latin typeface="HP Simplified" panose="020B0604020204020204" pitchFamily="34" charset="0"/>
              </a:rPr>
              <a:t>Je mag je vragen naar mij mailen ter controle</a:t>
            </a:r>
            <a:endParaRPr lang="nl-NL" dirty="0">
              <a:latin typeface="HP Simplified" panose="020B0604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046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30876" y="2693247"/>
            <a:ext cx="11261124" cy="2387600"/>
          </a:xfrm>
        </p:spPr>
        <p:txBody>
          <a:bodyPr/>
          <a:lstStyle/>
          <a:p>
            <a:r>
              <a:rPr lang="nl-NL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Problemen met Descartes</a:t>
            </a:r>
            <a:endParaRPr lang="nl-NL" dirty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5321643"/>
            <a:ext cx="9144000" cy="1120522"/>
          </a:xfrm>
        </p:spPr>
        <p:txBody>
          <a:bodyPr>
            <a:normAutofit/>
          </a:bodyPr>
          <a:lstStyle/>
          <a:p>
            <a:endParaRPr lang="nl-NL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384" y="642887"/>
            <a:ext cx="3480143" cy="3433741"/>
          </a:xfrm>
          <a:prstGeom prst="rect">
            <a:avLst/>
          </a:prstGeom>
        </p:spPr>
      </p:pic>
      <p:sp>
        <p:nvSpPr>
          <p:cNvPr id="6" name="Ovaal 5"/>
          <p:cNvSpPr/>
          <p:nvPr/>
        </p:nvSpPr>
        <p:spPr>
          <a:xfrm>
            <a:off x="6367849" y="1878227"/>
            <a:ext cx="65902" cy="1235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6313892" y="2117124"/>
            <a:ext cx="45719" cy="1482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3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>
                <a:latin typeface="Segoe UI" panose="020B0502040204020203" pitchFamily="34" charset="0"/>
                <a:cs typeface="Segoe UI" panose="020B0502040204020203" pitchFamily="34" charset="0"/>
              </a:rPr>
              <a:t>Structuur van dit Kwartiel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79831"/>
          </a:xfrm>
        </p:spPr>
        <p:txBody>
          <a:bodyPr/>
          <a:lstStyle/>
          <a:p>
            <a:pPr marL="0" indent="0" algn="ctr">
              <a:buNone/>
            </a:pPr>
            <a:r>
              <a:rPr lang="nl-NL" dirty="0">
                <a:latin typeface="Segoe UI" panose="020B0502040204020203" pitchFamily="34" charset="0"/>
                <a:cs typeface="Segoe UI" panose="020B0502040204020203" pitchFamily="34" charset="0"/>
              </a:rPr>
              <a:t>NATUUR?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352" y="2980944"/>
            <a:ext cx="2816352" cy="28163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646" y="2944368"/>
            <a:ext cx="1892442" cy="2852928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4407408" y="2249424"/>
            <a:ext cx="1188720" cy="548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598920" y="2249424"/>
            <a:ext cx="1429512" cy="548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1185672" y="2025396"/>
            <a:ext cx="4553712" cy="47274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241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HP Simplified" panose="020B0604020204020204" pitchFamily="34" charset="0"/>
              </a:rPr>
              <a:t>Vandaag</a:t>
            </a:r>
            <a:endParaRPr lang="nl-NL" dirty="0">
              <a:latin typeface="HP Simplified" panose="020B0604020204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nl-NL" dirty="0" smtClean="0">
                <a:latin typeface="HP Simplified" panose="020B0604020204020204" pitchFamily="34" charset="0"/>
              </a:rPr>
              <a:t>Interpretatieoefening</a:t>
            </a:r>
          </a:p>
          <a:p>
            <a:pPr marL="514350" indent="-514350">
              <a:buAutoNum type="arabicParenR"/>
            </a:pPr>
            <a:r>
              <a:rPr lang="nl-NL" dirty="0" smtClean="0">
                <a:latin typeface="HP Simplified" panose="020B0604020204020204" pitchFamily="34" charset="0"/>
              </a:rPr>
              <a:t>Herhaling P.O.</a:t>
            </a:r>
          </a:p>
          <a:p>
            <a:pPr marL="514350" indent="-514350">
              <a:buAutoNum type="arabicParenR"/>
            </a:pPr>
            <a:r>
              <a:rPr lang="nl-NL" dirty="0" smtClean="0">
                <a:latin typeface="HP Simplified" panose="020B0604020204020204" pitchFamily="34" charset="0"/>
              </a:rPr>
              <a:t>Twee problemen met Descartes’ theorie</a:t>
            </a:r>
          </a:p>
          <a:p>
            <a:pPr marL="514350" indent="-514350">
              <a:buAutoNum type="arabicParenR"/>
            </a:pPr>
            <a:r>
              <a:rPr lang="nl-NL" dirty="0" smtClean="0">
                <a:latin typeface="HP Simplified" panose="020B0604020204020204" pitchFamily="34" charset="0"/>
              </a:rPr>
              <a:t>Interviewvragen bedenken</a:t>
            </a:r>
          </a:p>
          <a:p>
            <a:pPr marL="514350" indent="-514350">
              <a:buAutoNum type="arabicParenR"/>
            </a:pPr>
            <a:endParaRPr lang="nl-NL" dirty="0">
              <a:latin typeface="HP Simplified" panose="020B0604020204020204" pitchFamily="34" charset="0"/>
            </a:endParaRPr>
          </a:p>
          <a:p>
            <a:pPr marL="0" indent="0">
              <a:buNone/>
            </a:pPr>
            <a:r>
              <a:rPr lang="nl-NL" b="1" dirty="0" smtClean="0">
                <a:latin typeface="HP Simplified" panose="020B0604020204020204" pitchFamily="34" charset="0"/>
              </a:rPr>
              <a:t>Doelen</a:t>
            </a:r>
          </a:p>
          <a:p>
            <a:pPr marL="0" indent="0">
              <a:buNone/>
            </a:pPr>
            <a:r>
              <a:rPr lang="nl-NL" dirty="0" smtClean="0">
                <a:latin typeface="HP Simplified" panose="020B0604020204020204" pitchFamily="34" charset="0"/>
              </a:rPr>
              <a:t>Jullie snappen de problemen met Descartes’ theorie</a:t>
            </a:r>
          </a:p>
          <a:p>
            <a:pPr marL="0" indent="0">
              <a:buNone/>
            </a:pPr>
            <a:r>
              <a:rPr lang="nl-NL" dirty="0" smtClean="0">
                <a:latin typeface="HP Simplified" panose="020B0604020204020204" pitchFamily="34" charset="0"/>
              </a:rPr>
              <a:t>Jullie begrijpen wat er in je interview moet zitten</a:t>
            </a:r>
            <a:endParaRPr lang="nl-NL" dirty="0">
              <a:latin typeface="HP Simplified" panose="020B0604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48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1724" y="2630530"/>
            <a:ext cx="10515600" cy="1325563"/>
          </a:xfrm>
        </p:spPr>
        <p:txBody>
          <a:bodyPr/>
          <a:lstStyle/>
          <a:p>
            <a:pPr algn="ctr"/>
            <a:r>
              <a:rPr lang="nl-NL" b="1" dirty="0" smtClean="0">
                <a:latin typeface="HP Simplified" panose="020B0604020204020204" pitchFamily="34" charset="0"/>
              </a:rPr>
              <a:t>Interpretatie</a:t>
            </a:r>
            <a:endParaRPr lang="nl-NL" b="1" dirty="0">
              <a:latin typeface="HP Simplified" panose="020B0604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078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Praktische 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nl-NL" dirty="0" smtClean="0"/>
              <a:t>Interview met persoon die iets met natuur te maken heeft</a:t>
            </a:r>
          </a:p>
          <a:p>
            <a:pPr marL="514350" indent="-514350">
              <a:buAutoNum type="arabicParenR"/>
            </a:pPr>
            <a:endParaRPr lang="nl-NL" dirty="0"/>
          </a:p>
          <a:p>
            <a:pPr marL="514350" indent="-514350">
              <a:buAutoNum type="arabicParenR"/>
            </a:pPr>
            <a:r>
              <a:rPr lang="nl-NL" dirty="0" smtClean="0"/>
              <a:t>Video: totaal max. 5 minuten; Essay: totaal 600 – 1000 woorden</a:t>
            </a:r>
          </a:p>
          <a:p>
            <a:pPr marL="514350" indent="-514350">
              <a:buAutoNum type="arabicParenR"/>
            </a:pPr>
            <a:endParaRPr lang="nl-NL" dirty="0"/>
          </a:p>
          <a:p>
            <a:pPr marL="514350" indent="-514350">
              <a:buAutoNum type="arabicParenR"/>
            </a:pPr>
            <a:r>
              <a:rPr lang="nl-NL" dirty="0" smtClean="0"/>
              <a:t>Beide moeten verwijzingen naar het interview bevatten</a:t>
            </a:r>
          </a:p>
          <a:p>
            <a:pPr marL="514350" indent="-514350">
              <a:buAutoNum type="arabicParenR"/>
            </a:pPr>
            <a:endParaRPr lang="nl-NL" dirty="0"/>
          </a:p>
          <a:p>
            <a:pPr marL="514350" indent="-514350">
              <a:buAutoNum type="arabicParenR"/>
            </a:pPr>
            <a:r>
              <a:rPr lang="nl-NL" dirty="0" smtClean="0"/>
              <a:t>Interview mag ook via mail; maar in de video moet het interview te zien zijn</a:t>
            </a:r>
          </a:p>
          <a:p>
            <a:pPr marL="514350" indent="-514350">
              <a:buAutoNum type="arabicParenR"/>
            </a:pPr>
            <a:endParaRPr lang="nl-NL" dirty="0"/>
          </a:p>
          <a:p>
            <a:pPr marL="514350" indent="-514350">
              <a:buAutoNum type="arabicParenR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11690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Praktische 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3148914" cy="4351338"/>
          </a:xfrm>
        </p:spPr>
        <p:txBody>
          <a:bodyPr/>
          <a:lstStyle/>
          <a:p>
            <a:pPr marL="0" indent="0">
              <a:buNone/>
            </a:pPr>
            <a:r>
              <a:rPr lang="nl-NL" b="1" dirty="0" smtClean="0"/>
              <a:t>Video</a:t>
            </a:r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sz="2400" dirty="0" smtClean="0"/>
              <a:t>Introductie (theorie)</a:t>
            </a:r>
          </a:p>
          <a:p>
            <a:pPr marL="0" indent="0">
              <a:buNone/>
            </a:pPr>
            <a:r>
              <a:rPr lang="nl-NL" sz="2400" dirty="0" smtClean="0"/>
              <a:t>Interview</a:t>
            </a:r>
          </a:p>
          <a:p>
            <a:pPr marL="0" indent="0">
              <a:buNone/>
            </a:pPr>
            <a:r>
              <a:rPr lang="nl-NL" sz="2400" dirty="0" smtClean="0"/>
              <a:t>Interpretatie: met welke theorie lijkt deze spreker het eens te zijn en waarom?</a:t>
            </a:r>
            <a:endParaRPr lang="nl-NL" sz="2400" dirty="0"/>
          </a:p>
          <a:p>
            <a:pPr marL="514350" indent="-514350">
              <a:buAutoNum type="arabicParenR"/>
            </a:pPr>
            <a:endParaRPr lang="nl-NL" dirty="0"/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6814752" y="1825625"/>
            <a:ext cx="314891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b="1" dirty="0" smtClean="0"/>
              <a:t>Essay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b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2400" dirty="0" smtClean="0"/>
              <a:t>Introductie (hoe kijk jij naar natuur?)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2400" dirty="0" smtClean="0"/>
              <a:t>Hoofddeel (argumenten + reactie op interview)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2400" dirty="0" smtClean="0"/>
              <a:t>Conclusie</a:t>
            </a:r>
            <a:endParaRPr lang="nl-NL" sz="2400" dirty="0"/>
          </a:p>
        </p:txBody>
      </p:sp>
      <p:sp>
        <p:nvSpPr>
          <p:cNvPr id="5" name="Tekstvak 4"/>
          <p:cNvSpPr txBox="1"/>
          <p:nvPr/>
        </p:nvSpPr>
        <p:spPr>
          <a:xfrm>
            <a:off x="838200" y="5807631"/>
            <a:ext cx="5659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Zie ook: de reader op Magister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107995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118124" cy="4351338"/>
          </a:xfrm>
        </p:spPr>
        <p:txBody>
          <a:bodyPr/>
          <a:lstStyle/>
          <a:p>
            <a:pPr marL="0" indent="0">
              <a:buNone/>
            </a:pPr>
            <a:r>
              <a:rPr lang="nl-NL" b="1" dirty="0" smtClean="0"/>
              <a:t>17 april </a:t>
            </a:r>
            <a:r>
              <a:rPr lang="nl-NL" dirty="0" smtClean="0"/>
              <a:t>Interview gefilmd; opzet essay</a:t>
            </a:r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b="1" dirty="0" smtClean="0"/>
              <a:t>15 mei</a:t>
            </a:r>
            <a:r>
              <a:rPr lang="nl-NL" dirty="0" smtClean="0"/>
              <a:t> Toets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smtClean="0"/>
              <a:t>22 </a:t>
            </a:r>
            <a:r>
              <a:rPr lang="nl-NL" b="1" dirty="0" smtClean="0"/>
              <a:t>mei </a:t>
            </a:r>
            <a:r>
              <a:rPr lang="nl-NL" dirty="0" smtClean="0"/>
              <a:t>Praktische opdracht inleveren</a:t>
            </a:r>
            <a:endParaRPr lang="nl-NL" b="1" dirty="0"/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6814752" y="1825625"/>
            <a:ext cx="314891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nl-NL" sz="2400" dirty="0"/>
          </a:p>
        </p:txBody>
      </p:sp>
      <p:sp>
        <p:nvSpPr>
          <p:cNvPr id="5" name="Tekstvak 4"/>
          <p:cNvSpPr txBox="1"/>
          <p:nvPr/>
        </p:nvSpPr>
        <p:spPr>
          <a:xfrm>
            <a:off x="838200" y="5807631"/>
            <a:ext cx="5659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Zie ook: de reader op Magister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743195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7540" y="2960044"/>
            <a:ext cx="10515600" cy="1325563"/>
          </a:xfrm>
        </p:spPr>
        <p:txBody>
          <a:bodyPr/>
          <a:lstStyle/>
          <a:p>
            <a:pPr algn="ctr"/>
            <a:r>
              <a:rPr lang="nl-NL" b="1" dirty="0" smtClean="0">
                <a:latin typeface="HP Simplified" panose="020B0604020204020204" pitchFamily="34" charset="0"/>
              </a:rPr>
              <a:t>Problemen met Descartes</a:t>
            </a:r>
            <a:endParaRPr lang="nl-NL" b="1" dirty="0">
              <a:latin typeface="HP Simplified" panose="020B0604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0818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196</Words>
  <Application>Microsoft Office PowerPoint</Application>
  <PresentationFormat>Breedbeeld</PresentationFormat>
  <Paragraphs>47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HP Simplified</vt:lpstr>
      <vt:lpstr>Segoe UI</vt:lpstr>
      <vt:lpstr>Segoe UI Black</vt:lpstr>
      <vt:lpstr>Segoe UI Light</vt:lpstr>
      <vt:lpstr>Kantoorthema</vt:lpstr>
      <vt:lpstr>PowerPoint-presentatie</vt:lpstr>
      <vt:lpstr>Problemen met Descartes</vt:lpstr>
      <vt:lpstr>Structuur van dit Kwartiel</vt:lpstr>
      <vt:lpstr>Vandaag</vt:lpstr>
      <vt:lpstr>Interpretatie</vt:lpstr>
      <vt:lpstr>Praktische Opdracht</vt:lpstr>
      <vt:lpstr>Praktische Opdracht</vt:lpstr>
      <vt:lpstr>Planning</vt:lpstr>
      <vt:lpstr>Problemen met Descartes</vt:lpstr>
      <vt:lpstr>Welke twee problemen zijn er dus voor Descartes?</vt:lpstr>
      <vt:lpstr>Huiswerk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Arne Naess</dc:title>
  <dc:creator>Boris van Meurs</dc:creator>
  <cp:lastModifiedBy>Boris van Meurs</cp:lastModifiedBy>
  <cp:revision>23</cp:revision>
  <dcterms:created xsi:type="dcterms:W3CDTF">2017-11-29T09:49:29Z</dcterms:created>
  <dcterms:modified xsi:type="dcterms:W3CDTF">2019-06-03T11:52:29Z</dcterms:modified>
</cp:coreProperties>
</file>