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9" r:id="rId8"/>
    <p:sldId id="268" r:id="rId9"/>
    <p:sldId id="270" r:id="rId10"/>
    <p:sldId id="271" r:id="rId11"/>
    <p:sldId id="272" r:id="rId12"/>
    <p:sldId id="264" r:id="rId13"/>
    <p:sldId id="27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35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40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18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0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49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56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0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69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03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4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8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B26D-1D41-48D2-AB36-C476A8B7E530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8C3F-BC20-46A0-96FE-E453D27D86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3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94598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Segoe UI" panose="020B0502040204020203" pitchFamily="34" charset="0"/>
                <a:cs typeface="Segoe UI" panose="020B0502040204020203" pitchFamily="34" charset="0"/>
              </a:rPr>
              <a:t>René Descartes (1596 – 1650)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82198"/>
            <a:ext cx="9144000" cy="1655762"/>
          </a:xfrm>
        </p:spPr>
        <p:txBody>
          <a:bodyPr/>
          <a:lstStyle/>
          <a:p>
            <a:r>
              <a:rPr lang="nl-NL" dirty="0"/>
              <a:t>Mens </a:t>
            </a:r>
            <a:r>
              <a:rPr lang="nl-NL" b="1" dirty="0"/>
              <a:t>VERSUS </a:t>
            </a:r>
            <a:r>
              <a:rPr lang="nl-NL" dirty="0" smtClean="0"/>
              <a:t>Natuur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68266"/>
          <a:stretch/>
        </p:blipFill>
        <p:spPr>
          <a:xfrm>
            <a:off x="0" y="1552766"/>
            <a:ext cx="68580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HP Simplified" panose="020B0604020204020204" pitchFamily="34" charset="0"/>
              </a:rPr>
              <a:t>30 </a:t>
            </a:r>
            <a:r>
              <a:rPr lang="nl-NL" b="1" dirty="0" err="1" smtClean="0">
                <a:latin typeface="HP Simplified" panose="020B0604020204020204" pitchFamily="34" charset="0"/>
              </a:rPr>
              <a:t>seconds</a:t>
            </a:r>
            <a:endParaRPr lang="nl-NL" b="1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>
                <a:latin typeface="HP Simplified Light" panose="020B0404020204020204" pitchFamily="34" charset="0"/>
              </a:rPr>
              <a:t>Antropoceen</a:t>
            </a:r>
            <a:endParaRPr lang="nl-NL" dirty="0" smtClean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nl-NL" dirty="0" err="1" smtClean="0">
                <a:latin typeface="HP Simplified Light" panose="020B0404020204020204" pitchFamily="34" charset="0"/>
              </a:rPr>
              <a:t>Res</a:t>
            </a:r>
            <a:r>
              <a:rPr lang="nl-NL" dirty="0" smtClean="0">
                <a:latin typeface="HP Simplified Light" panose="020B0404020204020204" pitchFamily="34" charset="0"/>
              </a:rPr>
              <a:t> </a:t>
            </a:r>
            <a:r>
              <a:rPr lang="nl-NL" dirty="0" err="1" smtClean="0">
                <a:latin typeface="HP Simplified Light" panose="020B0404020204020204" pitchFamily="34" charset="0"/>
              </a:rPr>
              <a:t>Cogitans</a:t>
            </a:r>
            <a:endParaRPr lang="nl-NL" dirty="0" smtClean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Mens</a:t>
            </a:r>
            <a:endParaRPr lang="nl-NL" dirty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Uitgebreidheid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Materie</a:t>
            </a:r>
          </a:p>
        </p:txBody>
      </p:sp>
    </p:spTree>
    <p:extLst>
      <p:ext uri="{BB962C8B-B14F-4D97-AF65-F5344CB8AC3E}">
        <p14:creationId xmlns:p14="http://schemas.microsoft.com/office/powerpoint/2010/main" val="156618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HP Simplified" panose="020B0604020204020204" pitchFamily="34" charset="0"/>
              </a:rPr>
              <a:t>Interviews</a:t>
            </a:r>
            <a:endParaRPr lang="nl-NL" b="1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Interview in groepje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Daarna:</a:t>
            </a:r>
          </a:p>
          <a:p>
            <a:pPr marL="0" indent="0">
              <a:buNone/>
            </a:pPr>
            <a:r>
              <a:rPr lang="nl-NL" dirty="0" smtClean="0"/>
              <a:t>Essay (individueel)</a:t>
            </a:r>
          </a:p>
          <a:p>
            <a:pPr marL="0" indent="0">
              <a:buNone/>
            </a:pPr>
            <a:r>
              <a:rPr lang="nl-NL" dirty="0" smtClean="0"/>
              <a:t>Óf</a:t>
            </a:r>
          </a:p>
          <a:p>
            <a:pPr marL="0" indent="0">
              <a:buNone/>
            </a:pPr>
            <a:r>
              <a:rPr lang="nl-NL" dirty="0" smtClean="0"/>
              <a:t>Video (Groepsopdracht)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836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nl-NL" b="1" dirty="0">
                <a:latin typeface="HP Simplified" panose="020B0604020204020204" pitchFamily="34" charset="0"/>
                <a:cs typeface="Segoe UI" panose="020B0502040204020203" pitchFamily="34" charset="0"/>
              </a:rPr>
              <a:t>Interviewvragen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nl-NL" dirty="0">
                <a:latin typeface="HP Simplified Light" panose="020B0404020204020204" pitchFamily="34" charset="0"/>
                <a:cs typeface="Segoe UI" panose="020B0502040204020203" pitchFamily="34" charset="0"/>
              </a:rPr>
              <a:t>Kunt u iets vertellen over uw verhouding tot de natuur?</a:t>
            </a:r>
          </a:p>
          <a:p>
            <a:pPr marL="514350" indent="-514350">
              <a:buAutoNum type="arabicPeriod"/>
            </a:pPr>
            <a:endParaRPr lang="nl-NL" dirty="0">
              <a:latin typeface="HP Simplified Light" panose="020B0404020204020204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dirty="0">
                <a:latin typeface="HP Simplified Light" panose="020B0404020204020204" pitchFamily="34" charset="0"/>
                <a:cs typeface="Segoe UI" panose="020B0502040204020203" pitchFamily="34" charset="0"/>
              </a:rPr>
              <a:t>Op welke momenten komt u op uw werk in aanraking met natuur?</a:t>
            </a:r>
          </a:p>
          <a:p>
            <a:pPr marL="514350" indent="-514350">
              <a:buAutoNum type="arabicPeriod"/>
            </a:pPr>
            <a:endParaRPr lang="nl-NL" dirty="0">
              <a:latin typeface="HP Simplified Light" panose="020B0404020204020204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dirty="0">
                <a:latin typeface="HP Simplified Light" panose="020B0404020204020204" pitchFamily="34" charset="0"/>
                <a:cs typeface="Segoe UI" panose="020B0502040204020203" pitchFamily="34" charset="0"/>
              </a:rPr>
              <a:t>Hoe herkent u op deze momenten dat u met natuur te maken heeft?</a:t>
            </a:r>
          </a:p>
          <a:p>
            <a:pPr marL="514350" indent="-514350">
              <a:buAutoNum type="arabicPeriod"/>
            </a:pPr>
            <a:endParaRPr lang="nl-NL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HP Simplified" panose="020B0604020204020204" pitchFamily="34" charset="0"/>
              </a:rPr>
              <a:t>Interviews</a:t>
            </a:r>
            <a:endParaRPr lang="nl-NL" b="1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HP Simplified Light" panose="020B0404020204020204" pitchFamily="34" charset="0"/>
              </a:rPr>
              <a:t>Interview in groepje</a:t>
            </a:r>
          </a:p>
          <a:p>
            <a:pPr marL="0" indent="0">
              <a:buNone/>
            </a:pPr>
            <a:endParaRPr lang="nl-NL" b="1" dirty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nl-NL" b="1" dirty="0" smtClean="0">
                <a:latin typeface="HP Simplified Light" panose="020B0404020204020204" pitchFamily="34" charset="0"/>
              </a:rPr>
              <a:t>Nu: </a:t>
            </a:r>
          </a:p>
          <a:p>
            <a:pPr marL="0" indent="0">
              <a:buNone/>
            </a:pPr>
            <a:r>
              <a:rPr lang="nl-NL" dirty="0">
                <a:latin typeface="HP Simplified Light" panose="020B0404020204020204" pitchFamily="34" charset="0"/>
              </a:rPr>
              <a:t>G</a:t>
            </a:r>
            <a:r>
              <a:rPr lang="nl-NL" dirty="0" smtClean="0">
                <a:latin typeface="HP Simplified Light" panose="020B0404020204020204" pitchFamily="34" charset="0"/>
              </a:rPr>
              <a:t>roepjes maken (4 personen)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Bedenken wie jullie gaan interviewen (die iets met natuur te maken heeft)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Willen jullie een video </a:t>
            </a:r>
            <a:r>
              <a:rPr lang="nl-NL" smtClean="0">
                <a:latin typeface="HP Simplified Light" panose="020B0404020204020204" pitchFamily="34" charset="0"/>
              </a:rPr>
              <a:t>of essays maken?</a:t>
            </a:r>
            <a:endParaRPr lang="nl-NL" dirty="0" smtClean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9428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Structuur van dit Kwartiel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983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NATUUR?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2" y="2980944"/>
            <a:ext cx="2816352" cy="281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46" y="2944368"/>
            <a:ext cx="1892442" cy="28529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407408" y="2249424"/>
            <a:ext cx="118872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98920" y="2249424"/>
            <a:ext cx="1429512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42416" y="2025396"/>
            <a:ext cx="4553712" cy="4727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7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Wat gaan we leren vandaag?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Res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Extensa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Res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Cogitans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Mens als denkend wezen</a:t>
            </a:r>
          </a:p>
          <a:p>
            <a:pPr marL="0" indent="0" algn="ctr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Natuur als klokwerk (mechanistisch wereldbeeld)</a:t>
            </a:r>
          </a:p>
          <a:p>
            <a:pPr marL="0" indent="0" algn="ctr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Mens is anders dan </a:t>
            </a:r>
            <a:r>
              <a:rPr lang="nl-NL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natuur (volgens Descartes)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Opbouw van 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Verschil mens en dier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dirty="0" smtClean="0">
                <a:latin typeface="Segoe UI" panose="020B0502040204020203" pitchFamily="34" charset="0"/>
                <a:cs typeface="Segoe UI" panose="020B0502040204020203" pitchFamily="34" charset="0"/>
              </a:rPr>
              <a:t>Uitleg Descartes + Opdrachten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lang="nl-NL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seconds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	(Tip: Geen Hondenshow)</a:t>
            </a: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3. Vooruitblik + </a:t>
            </a:r>
            <a:r>
              <a:rPr lang="nl-NL" dirty="0" smtClean="0">
                <a:latin typeface="Segoe UI" panose="020B0502040204020203" pitchFamily="34" charset="0"/>
                <a:cs typeface="Segoe UI" panose="020B0502040204020203" pitchFamily="34" charset="0"/>
              </a:rPr>
              <a:t>Huiswerk + Vragenlijst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151" y="2736929"/>
            <a:ext cx="3080124" cy="22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HP Simplified" panose="020B0604020204020204" pitchFamily="34" charset="0"/>
              </a:rPr>
              <a:t>Verschil tussen mens en dier</a:t>
            </a:r>
            <a:br>
              <a:rPr lang="nl-NL" dirty="0" smtClean="0">
                <a:latin typeface="HP Simplified" panose="020B0604020204020204" pitchFamily="34" charset="0"/>
              </a:rPr>
            </a:br>
            <a:r>
              <a:rPr lang="nl-NL" dirty="0" smtClean="0">
                <a:latin typeface="HP Simplified" panose="020B0604020204020204" pitchFamily="34" charset="0"/>
              </a:rPr>
              <a:t>Welke is natuurlijk en waarom?</a:t>
            </a:r>
            <a:endParaRPr lang="nl-NL" dirty="0">
              <a:latin typeface="HP Simplified" panose="020B0604020204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85" y="1929585"/>
            <a:ext cx="4351338" cy="435133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2282581"/>
            <a:ext cx="5129178" cy="34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Theorie Descartes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0623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000" dirty="0">
                <a:latin typeface="HP Simplified Light" panose="020B0404020204020204" pitchFamily="34" charset="0"/>
                <a:cs typeface="Segoe UI" panose="020B0502040204020203" pitchFamily="34" charset="0"/>
              </a:rPr>
              <a:t>Stil zijn als iemand voorleest</a:t>
            </a:r>
          </a:p>
          <a:p>
            <a:pPr marL="514350" indent="-514350">
              <a:buAutoNum type="arabicPeriod"/>
            </a:pPr>
            <a:endParaRPr lang="nl-NL" sz="2000" dirty="0">
              <a:latin typeface="HP Simplified Light" panose="020B0404020204020204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sz="2000" dirty="0">
                <a:latin typeface="HP Simplified Light" panose="020B0404020204020204" pitchFamily="34" charset="0"/>
                <a:cs typeface="Segoe UI" panose="020B0502040204020203" pitchFamily="34" charset="0"/>
              </a:rPr>
              <a:t>Als ik vragen stel mag er zacht overlegd worden – steek je hand op als je iets centraal wil delen</a:t>
            </a:r>
          </a:p>
          <a:p>
            <a:pPr marL="514350" indent="-514350">
              <a:buAutoNum type="arabicPeriod"/>
            </a:pPr>
            <a:endParaRPr lang="nl-NL" sz="2000" dirty="0">
              <a:latin typeface="HP Simplified Light" panose="020B0404020204020204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r>
              <a:rPr lang="nl-NL" sz="2000" dirty="0">
                <a:latin typeface="HP Simplified Light" panose="020B0404020204020204" pitchFamily="34" charset="0"/>
                <a:cs typeface="Segoe UI" panose="020B0502040204020203" pitchFamily="34" charset="0"/>
              </a:rPr>
              <a:t>Luister goed naar anderen die iets delen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3" y="365125"/>
            <a:ext cx="3097161" cy="30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0535" y="3001233"/>
            <a:ext cx="10515600" cy="1325563"/>
          </a:xfrm>
        </p:spPr>
        <p:txBody>
          <a:bodyPr/>
          <a:lstStyle/>
          <a:p>
            <a:pPr algn="ctr"/>
            <a:r>
              <a:rPr lang="nl-NL" dirty="0" smtClean="0">
                <a:latin typeface="HP Simplified" panose="020B0604020204020204" pitchFamily="34" charset="0"/>
              </a:rPr>
              <a:t>Lezen en Oefenopdrachten</a:t>
            </a:r>
            <a:endParaRPr lang="nl-NL" dirty="0"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4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HP Simplified" panose="020B0604020204020204" pitchFamily="34" charset="0"/>
              </a:rPr>
              <a:t>30 </a:t>
            </a:r>
            <a:r>
              <a:rPr lang="nl-NL" b="1" dirty="0" err="1" smtClean="0">
                <a:latin typeface="HP Simplified" panose="020B0604020204020204" pitchFamily="34" charset="0"/>
              </a:rPr>
              <a:t>seconds</a:t>
            </a:r>
            <a:endParaRPr lang="nl-NL" b="1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Helft van de klas kijkt van bord weg</a:t>
            </a: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Andere helft kijkt naar het bord</a:t>
            </a: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Zo meteen verschijnen er woorden op het bord, die je moet beschrijven zonder dit woord zelf te gebruiken; degene die ze als eerste allemaal raadt is de winnaar van de klas</a:t>
            </a:r>
          </a:p>
          <a:p>
            <a:pPr marL="514350" indent="-514350">
              <a:buAutoNum type="arabicParenR"/>
            </a:pPr>
            <a:endParaRPr lang="nl-NL" dirty="0">
              <a:latin typeface="HP Simplified Light" panose="020B0404020204020204" pitchFamily="34" charset="0"/>
            </a:endParaRP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Daarna wisselen we om</a:t>
            </a:r>
            <a:endParaRPr lang="nl-NL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HP Simplified" panose="020B0604020204020204" pitchFamily="34" charset="0"/>
              </a:rPr>
              <a:t>30 </a:t>
            </a:r>
            <a:r>
              <a:rPr lang="nl-NL" b="1" dirty="0" err="1" smtClean="0">
                <a:latin typeface="HP Simplified" panose="020B0604020204020204" pitchFamily="34" charset="0"/>
              </a:rPr>
              <a:t>seconds</a:t>
            </a:r>
            <a:endParaRPr lang="nl-NL" b="1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>
                <a:latin typeface="HP Simplified Light" panose="020B0404020204020204" pitchFamily="34" charset="0"/>
              </a:rPr>
              <a:t>Res</a:t>
            </a:r>
            <a:r>
              <a:rPr lang="nl-NL" dirty="0" smtClean="0">
                <a:latin typeface="HP Simplified Light" panose="020B0404020204020204" pitchFamily="34" charset="0"/>
              </a:rPr>
              <a:t> </a:t>
            </a:r>
            <a:r>
              <a:rPr lang="nl-NL" dirty="0" err="1" smtClean="0">
                <a:latin typeface="HP Simplified Light" panose="020B0404020204020204" pitchFamily="34" charset="0"/>
              </a:rPr>
              <a:t>extensa</a:t>
            </a:r>
            <a:endParaRPr lang="nl-NL" dirty="0" smtClean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Mechanistisch Wereldbeeld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René Descartes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Dier</a:t>
            </a:r>
          </a:p>
          <a:p>
            <a:pPr marL="0" indent="0">
              <a:buNone/>
            </a:pPr>
            <a:r>
              <a:rPr lang="nl-NL" dirty="0" smtClean="0">
                <a:latin typeface="HP Simplified Light" panose="020B0404020204020204" pitchFamily="34" charset="0"/>
              </a:rPr>
              <a:t>Rationalisme</a:t>
            </a:r>
          </a:p>
        </p:txBody>
      </p:sp>
    </p:spTree>
    <p:extLst>
      <p:ext uri="{BB962C8B-B14F-4D97-AF65-F5344CB8AC3E}">
        <p14:creationId xmlns:p14="http://schemas.microsoft.com/office/powerpoint/2010/main" val="303602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261</Words>
  <Application>Microsoft Office PowerPoint</Application>
  <PresentationFormat>Breedbeeld</PresentationFormat>
  <Paragraphs>70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 Simplified</vt:lpstr>
      <vt:lpstr>HP Simplified Light</vt:lpstr>
      <vt:lpstr>Segoe UI</vt:lpstr>
      <vt:lpstr>Office Theme</vt:lpstr>
      <vt:lpstr>René Descartes (1596 – 1650)</vt:lpstr>
      <vt:lpstr>Structuur van dit Kwartiel</vt:lpstr>
      <vt:lpstr>Wat gaan we leren vandaag?</vt:lpstr>
      <vt:lpstr>Opbouw van les</vt:lpstr>
      <vt:lpstr>Verschil tussen mens en dier Welke is natuurlijk en waarom?</vt:lpstr>
      <vt:lpstr>Theorie Descartes</vt:lpstr>
      <vt:lpstr>Lezen en Oefenopdrachten</vt:lpstr>
      <vt:lpstr>30 seconds</vt:lpstr>
      <vt:lpstr>30 seconds</vt:lpstr>
      <vt:lpstr>30 seconds</vt:lpstr>
      <vt:lpstr>Interviews</vt:lpstr>
      <vt:lpstr>Interviewvragen</vt:lpstr>
      <vt:lpstr>Interviews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Descartes (1596 – 1650)</dc:title>
  <dc:creator>Meurs, B.R. van (Boris)</dc:creator>
  <cp:lastModifiedBy>Boris van Meurs</cp:lastModifiedBy>
  <cp:revision>19</cp:revision>
  <dcterms:created xsi:type="dcterms:W3CDTF">2017-11-27T16:13:54Z</dcterms:created>
  <dcterms:modified xsi:type="dcterms:W3CDTF">2019-06-03T11:50:50Z</dcterms:modified>
</cp:coreProperties>
</file>