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7" r:id="rId2"/>
    <p:sldId id="368" r:id="rId3"/>
    <p:sldId id="369" r:id="rId4"/>
    <p:sldId id="370" r:id="rId5"/>
    <p:sldId id="371" r:id="rId6"/>
    <p:sldId id="379" r:id="rId7"/>
    <p:sldId id="377" r:id="rId8"/>
    <p:sldId id="378" r:id="rId9"/>
    <p:sldId id="374" r:id="rId10"/>
    <p:sldId id="373" r:id="rId11"/>
    <p:sldId id="375" r:id="rId12"/>
    <p:sldId id="372" r:id="rId13"/>
    <p:sldId id="376"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599"/>
  </p:normalViewPr>
  <p:slideViewPr>
    <p:cSldViewPr snapToGrid="0" snapToObjects="1">
      <p:cViewPr varScale="1">
        <p:scale>
          <a:sx n="78" d="100"/>
          <a:sy n="78"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1A2B737-5474-8846-9D72-077E59FB86B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02E51992-1D30-FF43-A385-157143C71C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AFE79218-5040-244F-AC37-B2AAF770FE7B}"/>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5" name="Tijdelijke aanduiding voor voettekst 4">
            <a:extLst>
              <a:ext uri="{FF2B5EF4-FFF2-40B4-BE49-F238E27FC236}">
                <a16:creationId xmlns:a16="http://schemas.microsoft.com/office/drawing/2014/main" xmlns="" id="{8B4EC6A6-BBD4-8349-ACC4-836D164A6E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50695414-570A-C945-B43E-F8EFF2910E87}"/>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304284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D2F3DE6-445E-F644-90FF-42167178128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58AD58EF-351E-8848-8CE4-80A3868787E3}"/>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xmlns="" id="{67F8B654-A595-C74F-9EBD-2AD3A021D5C8}"/>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5" name="Tijdelijke aanduiding voor voettekst 4">
            <a:extLst>
              <a:ext uri="{FF2B5EF4-FFF2-40B4-BE49-F238E27FC236}">
                <a16:creationId xmlns:a16="http://schemas.microsoft.com/office/drawing/2014/main" xmlns="" id="{969DE8CD-F2A4-394A-B9A3-BE92173C8A3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D17C8EA8-8165-6D46-B821-17A05A30B2C0}"/>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1106065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C85193FA-2A22-A549-A351-AFD37F35876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C34076E8-0FF1-F643-A0A1-21EC54A1C2D8}"/>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xmlns="" id="{D792E188-2534-1A4F-9005-15CA72A72FA8}"/>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5" name="Tijdelijke aanduiding voor voettekst 4">
            <a:extLst>
              <a:ext uri="{FF2B5EF4-FFF2-40B4-BE49-F238E27FC236}">
                <a16:creationId xmlns:a16="http://schemas.microsoft.com/office/drawing/2014/main" xmlns="" id="{43A1C1CD-431D-8149-8FB3-36588B4825F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8656A741-EA2B-CB41-9FAA-CBAD0C2F68E6}"/>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397611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E0B7F1-E7D5-4144-8526-2226B9768D6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B31AAC28-7DBA-9444-A253-3C941D1AC02C}"/>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xmlns="" id="{E27C5C41-A5F9-6B46-B345-C608A9E22429}"/>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5" name="Tijdelijke aanduiding voor voettekst 4">
            <a:extLst>
              <a:ext uri="{FF2B5EF4-FFF2-40B4-BE49-F238E27FC236}">
                <a16:creationId xmlns:a16="http://schemas.microsoft.com/office/drawing/2014/main" xmlns="" id="{A2AC0DFC-AA8B-5D43-A67F-E438E763052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CFCFCAA8-74E5-4440-A0CA-E3E8599875C5}"/>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191241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7942CF-5F26-6348-A76F-94C9C09EFAD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B12B4B5D-7198-0649-8767-4587C22C6B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xmlns="" id="{36C59A90-0844-FD43-B603-BC1896C48EAB}"/>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5" name="Tijdelijke aanduiding voor voettekst 4">
            <a:extLst>
              <a:ext uri="{FF2B5EF4-FFF2-40B4-BE49-F238E27FC236}">
                <a16:creationId xmlns:a16="http://schemas.microsoft.com/office/drawing/2014/main" xmlns="" id="{0A2B2EAE-9DC7-DA4F-BBA2-A3D852325D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515F55DA-99D6-D54D-A9ED-C0099D30D277}"/>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319449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A4581A1-5BC5-C542-8D94-877E4EB5224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A9B5B388-63F2-6047-B7B9-9C0D1DC09E50}"/>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xmlns="" id="{2AC65C4F-700E-EB44-AB4B-B3E16A2AD376}"/>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xmlns="" id="{40D1CE1B-A44C-3543-83B8-A31C4EA5640A}"/>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6" name="Tijdelijke aanduiding voor voettekst 5">
            <a:extLst>
              <a:ext uri="{FF2B5EF4-FFF2-40B4-BE49-F238E27FC236}">
                <a16:creationId xmlns:a16="http://schemas.microsoft.com/office/drawing/2014/main" xmlns="" id="{F170C15E-4489-A14A-BCD7-8AECA5C1D05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97A05B99-5B12-AE4F-B078-4984F3A73D15}"/>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22022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ECAEEDA-193A-1448-8E69-38ED5C1DA23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5E17CA6B-2EA7-A749-B123-696E6ECA5C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xmlns="" id="{71BB699E-4A26-3A43-A6BE-48BB5DEC846C}"/>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xmlns="" id="{4802C58F-DC70-9F48-A0BE-49282B3443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xmlns="" id="{26214A45-38B3-8946-95C7-2DFF252ABA38}"/>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xmlns="" id="{23712BEC-0684-F644-B038-994740F45C15}"/>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8" name="Tijdelijke aanduiding voor voettekst 7">
            <a:extLst>
              <a:ext uri="{FF2B5EF4-FFF2-40B4-BE49-F238E27FC236}">
                <a16:creationId xmlns:a16="http://schemas.microsoft.com/office/drawing/2014/main" xmlns="" id="{D3BAFAB8-5273-F842-B1DA-A4DECD2266D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2B6EADF4-CE3C-1F4C-9BEF-895A2A0A5E72}"/>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241649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36F718-E082-B046-BA23-B974148D757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F2FA7F6A-FAD8-374A-8856-0A638EF93964}"/>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4" name="Tijdelijke aanduiding voor voettekst 3">
            <a:extLst>
              <a:ext uri="{FF2B5EF4-FFF2-40B4-BE49-F238E27FC236}">
                <a16:creationId xmlns:a16="http://schemas.microsoft.com/office/drawing/2014/main" xmlns="" id="{ACF35329-DE0C-F24C-8126-FF5715EB7E4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6E44A5BA-AFD0-424D-B714-31217BF51B38}"/>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290914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B7A04D89-2ED8-854B-8DA1-D72989CC93C9}"/>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3" name="Tijdelijke aanduiding voor voettekst 2">
            <a:extLst>
              <a:ext uri="{FF2B5EF4-FFF2-40B4-BE49-F238E27FC236}">
                <a16:creationId xmlns:a16="http://schemas.microsoft.com/office/drawing/2014/main" xmlns="" id="{9D9FF27C-2CC1-EF4F-9009-8586EF565A6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2274336F-9F55-BA45-8FC5-F2BDF9739EE3}"/>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26510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FB4A5F6-75DB-9D46-A3A0-73871E44F04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5C7ADEAD-C435-4A4B-A661-098C1950A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xmlns="" id="{740C9D88-73FA-FB46-9BC5-7126B0C81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xmlns="" id="{E96B3440-5F41-884B-A621-8EA19814A73E}"/>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6" name="Tijdelijke aanduiding voor voettekst 5">
            <a:extLst>
              <a:ext uri="{FF2B5EF4-FFF2-40B4-BE49-F238E27FC236}">
                <a16:creationId xmlns:a16="http://schemas.microsoft.com/office/drawing/2014/main" xmlns="" id="{9C3F56D7-C686-A649-B723-F2E2E78BA8E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149BBFEB-6866-8746-B736-B63682EBBC75}"/>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1915112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C9321A-48E8-AE41-A3B3-2FD1201E30D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E7F6226B-663A-EC43-B4C7-413C69BCAF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FD7FB671-468E-AB44-918B-A457A50C3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xmlns="" id="{A775327C-714B-5C4D-8102-C92D11FCD88D}"/>
              </a:ext>
            </a:extLst>
          </p:cNvPr>
          <p:cNvSpPr>
            <a:spLocks noGrp="1"/>
          </p:cNvSpPr>
          <p:nvPr>
            <p:ph type="dt" sz="half" idx="10"/>
          </p:nvPr>
        </p:nvSpPr>
        <p:spPr/>
        <p:txBody>
          <a:bodyPr/>
          <a:lstStyle/>
          <a:p>
            <a:fld id="{15334372-3633-9742-94E3-46589CAA55F8}" type="datetimeFigureOut">
              <a:rPr lang="nl-NL" smtClean="0"/>
              <a:t>4-2-2019</a:t>
            </a:fld>
            <a:endParaRPr lang="nl-NL"/>
          </a:p>
        </p:txBody>
      </p:sp>
      <p:sp>
        <p:nvSpPr>
          <p:cNvPr id="6" name="Tijdelijke aanduiding voor voettekst 5">
            <a:extLst>
              <a:ext uri="{FF2B5EF4-FFF2-40B4-BE49-F238E27FC236}">
                <a16:creationId xmlns:a16="http://schemas.microsoft.com/office/drawing/2014/main" xmlns="" id="{C88FB3E7-84C9-9C49-A099-35D87ECBDB7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6CDA2D01-BFA0-3F4F-AFEF-23E3E17E9DB1}"/>
              </a:ext>
            </a:extLst>
          </p:cNvPr>
          <p:cNvSpPr>
            <a:spLocks noGrp="1"/>
          </p:cNvSpPr>
          <p:nvPr>
            <p:ph type="sldNum" sz="quarter" idx="12"/>
          </p:nvPr>
        </p:nvSpPr>
        <p:spPr/>
        <p:txBody>
          <a:bodyPr/>
          <a:lstStyle/>
          <a:p>
            <a:fld id="{372848F4-1E14-804A-9432-EE67C2E155B8}" type="slidenum">
              <a:rPr lang="nl-NL" smtClean="0"/>
              <a:t>‹nr.›</a:t>
            </a:fld>
            <a:endParaRPr lang="nl-NL"/>
          </a:p>
        </p:txBody>
      </p:sp>
    </p:spTree>
    <p:extLst>
      <p:ext uri="{BB962C8B-B14F-4D97-AF65-F5344CB8AC3E}">
        <p14:creationId xmlns:p14="http://schemas.microsoft.com/office/powerpoint/2010/main" val="299716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5E755F2F-1500-9047-AC8F-8DA4D63DA0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7D5EA475-67DD-E04D-9AC7-21DC422AF3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xmlns="" id="{FE491427-2CA5-AB45-B684-4DD6DFC16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34372-3633-9742-94E3-46589CAA55F8}" type="datetimeFigureOut">
              <a:rPr lang="nl-NL" smtClean="0"/>
              <a:t>4-2-2019</a:t>
            </a:fld>
            <a:endParaRPr lang="nl-NL"/>
          </a:p>
        </p:txBody>
      </p:sp>
      <p:sp>
        <p:nvSpPr>
          <p:cNvPr id="5" name="Tijdelijke aanduiding voor voettekst 4">
            <a:extLst>
              <a:ext uri="{FF2B5EF4-FFF2-40B4-BE49-F238E27FC236}">
                <a16:creationId xmlns:a16="http://schemas.microsoft.com/office/drawing/2014/main" xmlns="" id="{5966117C-8060-FE4C-99AB-ADBB8D7E8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042D83AF-F803-3B44-A4D7-F09A2EE7E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848F4-1E14-804A-9432-EE67C2E155B8}" type="slidenum">
              <a:rPr lang="nl-NL" smtClean="0"/>
              <a:t>‹nr.›</a:t>
            </a:fld>
            <a:endParaRPr lang="nl-NL"/>
          </a:p>
        </p:txBody>
      </p:sp>
    </p:spTree>
    <p:extLst>
      <p:ext uri="{BB962C8B-B14F-4D97-AF65-F5344CB8AC3E}">
        <p14:creationId xmlns:p14="http://schemas.microsoft.com/office/powerpoint/2010/main" val="368573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427"/>
            <a:ext cx="12192000" cy="9178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normAutofit/>
          </a:bodyPr>
          <a:lstStyle/>
          <a:p>
            <a:r>
              <a:rPr lang="en-US" sz="6600" b="1" dirty="0">
                <a:solidFill>
                  <a:srgbClr val="FF0000"/>
                </a:solidFill>
              </a:rPr>
              <a:t>Plato (427- 347 V. Chr.)</a:t>
            </a:r>
            <a:endParaRPr lang="nl-NL" sz="6600" b="1" dirty="0">
              <a:solidFill>
                <a:srgbClr val="FF0000"/>
              </a:solidFill>
            </a:endParaRPr>
          </a:p>
        </p:txBody>
      </p:sp>
    </p:spTree>
    <p:extLst>
      <p:ext uri="{BB962C8B-B14F-4D97-AF65-F5344CB8AC3E}">
        <p14:creationId xmlns:p14="http://schemas.microsoft.com/office/powerpoint/2010/main" val="600171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a:t>In de </a:t>
            </a:r>
            <a:r>
              <a:rPr lang="en-US" dirty="0" err="1"/>
              <a:t>timocratie</a:t>
            </a:r>
            <a:r>
              <a:rPr lang="en-US" dirty="0"/>
              <a:t> </a:t>
            </a:r>
            <a:r>
              <a:rPr lang="en-US" dirty="0" err="1"/>
              <a:t>regeert</a:t>
            </a:r>
            <a:r>
              <a:rPr lang="en-US" dirty="0"/>
              <a:t> de </a:t>
            </a:r>
            <a:r>
              <a:rPr lang="en-US" dirty="0" err="1"/>
              <a:t>eerzucht</a:t>
            </a:r>
            <a:r>
              <a:rPr lang="en-US" dirty="0"/>
              <a:t>.</a:t>
            </a:r>
          </a:p>
          <a:p>
            <a:r>
              <a:rPr lang="en-US" dirty="0"/>
              <a:t>In de </a:t>
            </a:r>
            <a:r>
              <a:rPr lang="en-US" dirty="0" err="1"/>
              <a:t>oligarchie</a:t>
            </a:r>
            <a:r>
              <a:rPr lang="en-US" dirty="0"/>
              <a:t> </a:t>
            </a:r>
            <a:r>
              <a:rPr lang="en-US" dirty="0" err="1"/>
              <a:t>regeert</a:t>
            </a:r>
            <a:r>
              <a:rPr lang="en-US" dirty="0"/>
              <a:t> het </a:t>
            </a:r>
            <a:r>
              <a:rPr lang="en-US" dirty="0" err="1"/>
              <a:t>verlangen</a:t>
            </a:r>
            <a:r>
              <a:rPr lang="en-US" dirty="0"/>
              <a:t> </a:t>
            </a:r>
            <a:r>
              <a:rPr lang="en-US" dirty="0" err="1"/>
              <a:t>naar</a:t>
            </a:r>
            <a:r>
              <a:rPr lang="en-US" dirty="0"/>
              <a:t> </a:t>
            </a:r>
            <a:r>
              <a:rPr lang="en-US" dirty="0" err="1"/>
              <a:t>welvaart</a:t>
            </a:r>
            <a:r>
              <a:rPr lang="en-US" dirty="0"/>
              <a:t>.</a:t>
            </a:r>
          </a:p>
          <a:p>
            <a:r>
              <a:rPr lang="en-US" dirty="0"/>
              <a:t>In de </a:t>
            </a:r>
            <a:r>
              <a:rPr lang="en-US" dirty="0" err="1"/>
              <a:t>democratie</a:t>
            </a:r>
            <a:r>
              <a:rPr lang="en-US" dirty="0"/>
              <a:t> </a:t>
            </a:r>
            <a:r>
              <a:rPr lang="en-US" dirty="0" err="1"/>
              <a:t>regeert</a:t>
            </a:r>
            <a:r>
              <a:rPr lang="en-US" dirty="0"/>
              <a:t> het </a:t>
            </a:r>
            <a:r>
              <a:rPr lang="en-US" dirty="0" err="1"/>
              <a:t>verlangen</a:t>
            </a:r>
            <a:r>
              <a:rPr lang="en-US" dirty="0"/>
              <a:t> </a:t>
            </a:r>
            <a:r>
              <a:rPr lang="en-US" dirty="0" err="1"/>
              <a:t>naar</a:t>
            </a:r>
            <a:r>
              <a:rPr lang="en-US" dirty="0"/>
              <a:t> </a:t>
            </a:r>
            <a:r>
              <a:rPr lang="en-US" dirty="0" err="1"/>
              <a:t>ongebondenheid</a:t>
            </a:r>
            <a:r>
              <a:rPr lang="en-US" dirty="0"/>
              <a:t>.</a:t>
            </a:r>
          </a:p>
          <a:p>
            <a:r>
              <a:rPr lang="en-US" dirty="0"/>
              <a:t>Maar </a:t>
            </a:r>
            <a:r>
              <a:rPr lang="en-US" dirty="0" err="1"/>
              <a:t>omdat</a:t>
            </a:r>
            <a:r>
              <a:rPr lang="en-US" dirty="0"/>
              <a:t> </a:t>
            </a:r>
            <a:r>
              <a:rPr lang="en-US" dirty="0" err="1"/>
              <a:t>er</a:t>
            </a:r>
            <a:r>
              <a:rPr lang="en-US" dirty="0"/>
              <a:t> </a:t>
            </a:r>
            <a:r>
              <a:rPr lang="en-US" dirty="0" err="1"/>
              <a:t>ook</a:t>
            </a:r>
            <a:r>
              <a:rPr lang="en-US" dirty="0"/>
              <a:t> </a:t>
            </a:r>
            <a:r>
              <a:rPr lang="en-US" dirty="0" err="1"/>
              <a:t>duistere</a:t>
            </a:r>
            <a:r>
              <a:rPr lang="en-US" dirty="0"/>
              <a:t> </a:t>
            </a:r>
            <a:r>
              <a:rPr lang="en-US" dirty="0" err="1"/>
              <a:t>zaken</a:t>
            </a:r>
            <a:r>
              <a:rPr lang="en-US" dirty="0"/>
              <a:t> </a:t>
            </a:r>
            <a:r>
              <a:rPr lang="en-US" dirty="0" err="1"/>
              <a:t>zitten</a:t>
            </a:r>
            <a:r>
              <a:rPr lang="en-US" dirty="0"/>
              <a:t> in de </a:t>
            </a:r>
            <a:r>
              <a:rPr lang="en-US" dirty="0" err="1"/>
              <a:t>menselijke</a:t>
            </a:r>
            <a:r>
              <a:rPr lang="en-US" dirty="0"/>
              <a:t> </a:t>
            </a:r>
            <a:r>
              <a:rPr lang="en-US" dirty="0" err="1"/>
              <a:t>ziel</a:t>
            </a:r>
            <a:r>
              <a:rPr lang="en-US" dirty="0"/>
              <a:t>, die </a:t>
            </a:r>
            <a:r>
              <a:rPr lang="en-US" dirty="0" err="1"/>
              <a:t>onder</a:t>
            </a:r>
            <a:r>
              <a:rPr lang="en-US" dirty="0"/>
              <a:t> </a:t>
            </a:r>
            <a:r>
              <a:rPr lang="en-US" dirty="0" err="1"/>
              <a:t>controle</a:t>
            </a:r>
            <a:r>
              <a:rPr lang="en-US" dirty="0"/>
              <a:t> </a:t>
            </a:r>
            <a:r>
              <a:rPr lang="en-US" dirty="0" err="1"/>
              <a:t>moeten</a:t>
            </a:r>
            <a:r>
              <a:rPr lang="en-US" dirty="0"/>
              <a:t> </a:t>
            </a:r>
            <a:r>
              <a:rPr lang="en-US" dirty="0" err="1"/>
              <a:t>worden</a:t>
            </a:r>
            <a:r>
              <a:rPr lang="en-US" dirty="0"/>
              <a:t> </a:t>
            </a:r>
            <a:r>
              <a:rPr lang="en-US" dirty="0" err="1"/>
              <a:t>gehouden</a:t>
            </a:r>
            <a:r>
              <a:rPr lang="en-US" dirty="0"/>
              <a:t>, </a:t>
            </a:r>
            <a:r>
              <a:rPr lang="en-US" dirty="0" err="1"/>
              <a:t>raakt</a:t>
            </a:r>
            <a:r>
              <a:rPr lang="en-US" dirty="0"/>
              <a:t> de </a:t>
            </a:r>
            <a:r>
              <a:rPr lang="en-US" dirty="0" err="1"/>
              <a:t>democratische</a:t>
            </a:r>
            <a:r>
              <a:rPr lang="en-US" dirty="0"/>
              <a:t> </a:t>
            </a:r>
            <a:r>
              <a:rPr lang="en-US" dirty="0" err="1"/>
              <a:t>ziel</a:t>
            </a:r>
            <a:r>
              <a:rPr lang="en-US" dirty="0"/>
              <a:t> op drift. Zo </a:t>
            </a:r>
            <a:r>
              <a:rPr lang="en-US" dirty="0" err="1"/>
              <a:t>raakt</a:t>
            </a:r>
            <a:r>
              <a:rPr lang="en-US" dirty="0"/>
              <a:t> de </a:t>
            </a:r>
            <a:r>
              <a:rPr lang="en-US" dirty="0" err="1"/>
              <a:t>ziel</a:t>
            </a:r>
            <a:r>
              <a:rPr lang="en-US" dirty="0"/>
              <a:t> </a:t>
            </a:r>
            <a:r>
              <a:rPr lang="en-US" dirty="0" err="1"/>
              <a:t>langzaam</a:t>
            </a:r>
            <a:r>
              <a:rPr lang="en-US" dirty="0"/>
              <a:t> in de </a:t>
            </a:r>
            <a:r>
              <a:rPr lang="en-US" dirty="0" err="1"/>
              <a:t>greep</a:t>
            </a:r>
            <a:r>
              <a:rPr lang="en-US" dirty="0"/>
              <a:t> van de </a:t>
            </a:r>
            <a:r>
              <a:rPr lang="en-US" dirty="0" err="1"/>
              <a:t>sterkste</a:t>
            </a:r>
            <a:r>
              <a:rPr lang="en-US" dirty="0"/>
              <a:t> </a:t>
            </a:r>
            <a:r>
              <a:rPr lang="en-US" dirty="0" err="1"/>
              <a:t>driften</a:t>
            </a:r>
            <a:r>
              <a:rPr lang="en-US" dirty="0"/>
              <a:t> </a:t>
            </a:r>
            <a:r>
              <a:rPr lang="en-US" dirty="0" err="1"/>
              <a:t>en</a:t>
            </a:r>
            <a:r>
              <a:rPr lang="en-US" dirty="0"/>
              <a:t> </a:t>
            </a:r>
            <a:r>
              <a:rPr lang="en-US" dirty="0" err="1"/>
              <a:t>verlangens</a:t>
            </a:r>
            <a:r>
              <a:rPr lang="en-US" dirty="0"/>
              <a:t> die </a:t>
            </a:r>
            <a:r>
              <a:rPr lang="en-US" dirty="0" err="1"/>
              <a:t>daarin</a:t>
            </a:r>
            <a:r>
              <a:rPr lang="en-US" dirty="0"/>
              <a:t> </a:t>
            </a:r>
            <a:r>
              <a:rPr lang="en-US" dirty="0" err="1"/>
              <a:t>regeren</a:t>
            </a:r>
            <a:r>
              <a:rPr lang="en-US" dirty="0"/>
              <a:t> </a:t>
            </a:r>
            <a:r>
              <a:rPr lang="en-US" dirty="0" err="1"/>
              <a:t>als</a:t>
            </a:r>
            <a:r>
              <a:rPr lang="en-US" dirty="0"/>
              <a:t> </a:t>
            </a:r>
            <a:r>
              <a:rPr lang="en-US" dirty="0" err="1"/>
              <a:t>een</a:t>
            </a:r>
            <a:r>
              <a:rPr lang="en-US" dirty="0"/>
              <a:t> </a:t>
            </a:r>
            <a:r>
              <a:rPr lang="en-US" dirty="0" err="1"/>
              <a:t>tiran</a:t>
            </a:r>
            <a:r>
              <a:rPr lang="en-US" dirty="0"/>
              <a:t>. </a:t>
            </a:r>
            <a:r>
              <a:rPr lang="en-US" dirty="0" err="1"/>
              <a:t>Mensen</a:t>
            </a:r>
            <a:r>
              <a:rPr lang="en-US" dirty="0"/>
              <a:t> </a:t>
            </a:r>
            <a:r>
              <a:rPr lang="en-US" dirty="0" err="1"/>
              <a:t>worden</a:t>
            </a:r>
            <a:r>
              <a:rPr lang="en-US" dirty="0"/>
              <a:t> de </a:t>
            </a:r>
            <a:r>
              <a:rPr lang="en-US" dirty="0" err="1"/>
              <a:t>slaven</a:t>
            </a:r>
            <a:r>
              <a:rPr lang="en-US" dirty="0"/>
              <a:t> van </a:t>
            </a:r>
            <a:r>
              <a:rPr lang="en-US" dirty="0" err="1"/>
              <a:t>hun</a:t>
            </a:r>
            <a:r>
              <a:rPr lang="en-US" dirty="0"/>
              <a:t> </a:t>
            </a:r>
            <a:r>
              <a:rPr lang="en-US" dirty="0" err="1"/>
              <a:t>verlangens</a:t>
            </a:r>
            <a:r>
              <a:rPr lang="en-US" dirty="0"/>
              <a:t>.</a:t>
            </a:r>
            <a:endParaRPr lang="nl-NL" dirty="0"/>
          </a:p>
        </p:txBody>
      </p:sp>
      <p:sp>
        <p:nvSpPr>
          <p:cNvPr id="2" name="Titel 1"/>
          <p:cNvSpPr>
            <a:spLocks noGrp="1"/>
          </p:cNvSpPr>
          <p:nvPr>
            <p:ph type="title"/>
          </p:nvPr>
        </p:nvSpPr>
        <p:spPr/>
        <p:txBody>
          <a:bodyPr>
            <a:normAutofit/>
          </a:bodyPr>
          <a:lstStyle/>
          <a:p>
            <a:r>
              <a:rPr lang="en-US" dirty="0" err="1"/>
              <a:t>Individuele</a:t>
            </a:r>
            <a:r>
              <a:rPr lang="en-US" dirty="0"/>
              <a:t> </a:t>
            </a:r>
            <a:r>
              <a:rPr lang="en-US" dirty="0" err="1"/>
              <a:t>zielen</a:t>
            </a:r>
            <a:r>
              <a:rPr lang="en-US" dirty="0"/>
              <a:t> </a:t>
            </a:r>
            <a:r>
              <a:rPr lang="en-US" dirty="0" err="1"/>
              <a:t>vormen</a:t>
            </a:r>
            <a:r>
              <a:rPr lang="en-US" dirty="0"/>
              <a:t> </a:t>
            </a:r>
            <a:r>
              <a:rPr lang="en-US" dirty="0" err="1"/>
              <a:t>zich</a:t>
            </a:r>
            <a:r>
              <a:rPr lang="en-US" dirty="0"/>
              <a:t> </a:t>
            </a:r>
            <a:r>
              <a:rPr lang="en-US" dirty="0" err="1"/>
              <a:t>naar</a:t>
            </a:r>
            <a:r>
              <a:rPr lang="en-US" dirty="0"/>
              <a:t> </a:t>
            </a:r>
            <a:r>
              <a:rPr lang="en-US" dirty="0" err="1"/>
              <a:t>gelang</a:t>
            </a:r>
            <a:r>
              <a:rPr lang="en-US" dirty="0"/>
              <a:t> van het regime</a:t>
            </a:r>
            <a:endParaRPr lang="nl-NL" dirty="0"/>
          </a:p>
        </p:txBody>
      </p:sp>
    </p:spTree>
    <p:extLst>
      <p:ext uri="{BB962C8B-B14F-4D97-AF65-F5344CB8AC3E}">
        <p14:creationId xmlns:p14="http://schemas.microsoft.com/office/powerpoint/2010/main" val="84637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4170670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a:t>Het </a:t>
            </a:r>
            <a:r>
              <a:rPr lang="en-US" dirty="0" err="1"/>
              <a:t>beste</a:t>
            </a:r>
            <a:r>
              <a:rPr lang="en-US" dirty="0"/>
              <a:t> regime is </a:t>
            </a:r>
            <a:r>
              <a:rPr lang="en-US" dirty="0" err="1"/>
              <a:t>dat</a:t>
            </a:r>
            <a:r>
              <a:rPr lang="en-US" dirty="0"/>
              <a:t> </a:t>
            </a:r>
            <a:r>
              <a:rPr lang="en-US" dirty="0" err="1"/>
              <a:t>waarin</a:t>
            </a:r>
            <a:r>
              <a:rPr lang="en-US" dirty="0"/>
              <a:t> de </a:t>
            </a:r>
            <a:r>
              <a:rPr lang="en-US" dirty="0" err="1"/>
              <a:t>koningen</a:t>
            </a:r>
            <a:r>
              <a:rPr lang="en-US" dirty="0"/>
              <a:t> </a:t>
            </a:r>
            <a:r>
              <a:rPr lang="en-US" dirty="0" err="1"/>
              <a:t>filosofen</a:t>
            </a:r>
            <a:r>
              <a:rPr lang="en-US" dirty="0"/>
              <a:t> </a:t>
            </a:r>
            <a:r>
              <a:rPr lang="en-US" dirty="0" err="1"/>
              <a:t>zijn</a:t>
            </a:r>
            <a:r>
              <a:rPr lang="en-US" dirty="0"/>
              <a:t> </a:t>
            </a:r>
            <a:r>
              <a:rPr lang="en-US" dirty="0" err="1"/>
              <a:t>geworden</a:t>
            </a:r>
            <a:r>
              <a:rPr lang="en-US" dirty="0"/>
              <a:t> of de </a:t>
            </a:r>
            <a:r>
              <a:rPr lang="en-US" dirty="0" err="1"/>
              <a:t>filosofen</a:t>
            </a:r>
            <a:r>
              <a:rPr lang="en-US" dirty="0"/>
              <a:t> </a:t>
            </a:r>
            <a:r>
              <a:rPr lang="en-US" dirty="0" err="1"/>
              <a:t>koningen</a:t>
            </a:r>
            <a:r>
              <a:rPr lang="en-US" dirty="0"/>
              <a:t>.</a:t>
            </a:r>
          </a:p>
          <a:p>
            <a:r>
              <a:rPr lang="en-US" dirty="0"/>
              <a:t>In </a:t>
            </a:r>
            <a:r>
              <a:rPr lang="en-US" dirty="0" err="1"/>
              <a:t>dat</a:t>
            </a:r>
            <a:r>
              <a:rPr lang="en-US" dirty="0"/>
              <a:t> regime </a:t>
            </a:r>
            <a:r>
              <a:rPr lang="en-US" dirty="0" err="1"/>
              <a:t>regeert</a:t>
            </a:r>
            <a:r>
              <a:rPr lang="en-US" dirty="0"/>
              <a:t> de </a:t>
            </a:r>
            <a:r>
              <a:rPr lang="en-US" dirty="0" err="1"/>
              <a:t>wijsheid</a:t>
            </a:r>
            <a:r>
              <a:rPr lang="en-US" dirty="0"/>
              <a:t>.</a:t>
            </a:r>
          </a:p>
          <a:p>
            <a:r>
              <a:rPr lang="en-US" dirty="0"/>
              <a:t>Net zo </a:t>
            </a:r>
            <a:r>
              <a:rPr lang="en-US" dirty="0" err="1"/>
              <a:t>zou</a:t>
            </a:r>
            <a:r>
              <a:rPr lang="en-US" dirty="0"/>
              <a:t> de </a:t>
            </a:r>
            <a:r>
              <a:rPr lang="en-US" dirty="0" err="1"/>
              <a:t>wijsheid</a:t>
            </a:r>
            <a:r>
              <a:rPr lang="en-US" dirty="0"/>
              <a:t> </a:t>
            </a:r>
            <a:r>
              <a:rPr lang="en-US" dirty="0" err="1"/>
              <a:t>moeten</a:t>
            </a:r>
            <a:r>
              <a:rPr lang="en-US" dirty="0"/>
              <a:t> </a:t>
            </a:r>
            <a:r>
              <a:rPr lang="en-US" dirty="0" err="1"/>
              <a:t>regeren</a:t>
            </a:r>
            <a:r>
              <a:rPr lang="en-US" dirty="0"/>
              <a:t> in de </a:t>
            </a:r>
            <a:r>
              <a:rPr lang="en-US" dirty="0" err="1"/>
              <a:t>ziel</a:t>
            </a:r>
            <a:r>
              <a:rPr lang="en-US" dirty="0"/>
              <a:t>.</a:t>
            </a:r>
          </a:p>
          <a:p>
            <a:r>
              <a:rPr lang="en-US" dirty="0" err="1"/>
              <a:t>Er</a:t>
            </a:r>
            <a:r>
              <a:rPr lang="en-US" dirty="0"/>
              <a:t> is </a:t>
            </a:r>
            <a:r>
              <a:rPr lang="en-US" dirty="0" err="1"/>
              <a:t>dus</a:t>
            </a:r>
            <a:r>
              <a:rPr lang="en-US" dirty="0"/>
              <a:t> </a:t>
            </a:r>
            <a:r>
              <a:rPr lang="en-US" dirty="0" err="1"/>
              <a:t>een</a:t>
            </a:r>
            <a:r>
              <a:rPr lang="en-US" dirty="0"/>
              <a:t> </a:t>
            </a:r>
            <a:r>
              <a:rPr lang="en-US" dirty="0" err="1"/>
              <a:t>natuurlijke</a:t>
            </a:r>
            <a:r>
              <a:rPr lang="en-US" dirty="0"/>
              <a:t> </a:t>
            </a:r>
            <a:r>
              <a:rPr lang="en-US" dirty="0" err="1"/>
              <a:t>orde</a:t>
            </a:r>
            <a:r>
              <a:rPr lang="en-US" dirty="0"/>
              <a:t>, </a:t>
            </a:r>
            <a:r>
              <a:rPr lang="en-US" dirty="0" err="1"/>
              <a:t>waarin</a:t>
            </a:r>
            <a:r>
              <a:rPr lang="en-US" dirty="0"/>
              <a:t> het </a:t>
            </a:r>
            <a:r>
              <a:rPr lang="en-US" dirty="0" err="1"/>
              <a:t>hogere</a:t>
            </a:r>
            <a:r>
              <a:rPr lang="en-US" dirty="0"/>
              <a:t> </a:t>
            </a:r>
            <a:r>
              <a:rPr lang="en-US" dirty="0" err="1"/>
              <a:t>moet</a:t>
            </a:r>
            <a:r>
              <a:rPr lang="en-US" dirty="0"/>
              <a:t> </a:t>
            </a:r>
            <a:r>
              <a:rPr lang="en-US" dirty="0" err="1"/>
              <a:t>regeren</a:t>
            </a:r>
            <a:r>
              <a:rPr lang="en-US" dirty="0"/>
              <a:t> over het </a:t>
            </a:r>
            <a:r>
              <a:rPr lang="en-US" dirty="0" err="1"/>
              <a:t>lagere</a:t>
            </a:r>
            <a:r>
              <a:rPr lang="en-US" dirty="0"/>
              <a:t>, </a:t>
            </a:r>
            <a:r>
              <a:rPr lang="en-US" dirty="0" err="1"/>
              <a:t>en</a:t>
            </a:r>
            <a:r>
              <a:rPr lang="en-US" dirty="0"/>
              <a:t> de </a:t>
            </a:r>
            <a:r>
              <a:rPr lang="en-US" dirty="0" err="1"/>
              <a:t>wijsheid</a:t>
            </a:r>
            <a:r>
              <a:rPr lang="en-US" dirty="0"/>
              <a:t> over de </a:t>
            </a:r>
            <a:r>
              <a:rPr lang="en-US" dirty="0" err="1"/>
              <a:t>eerzucht</a:t>
            </a:r>
            <a:r>
              <a:rPr lang="en-US" dirty="0"/>
              <a:t> </a:t>
            </a:r>
            <a:r>
              <a:rPr lang="en-US" dirty="0" err="1"/>
              <a:t>en</a:t>
            </a:r>
            <a:r>
              <a:rPr lang="en-US" dirty="0"/>
              <a:t> de </a:t>
            </a:r>
            <a:r>
              <a:rPr lang="en-US" dirty="0" err="1"/>
              <a:t>begeerte</a:t>
            </a:r>
            <a:r>
              <a:rPr lang="en-US" dirty="0"/>
              <a:t>. </a:t>
            </a:r>
            <a:r>
              <a:rPr lang="en-US" dirty="0" err="1"/>
              <a:t>Een</a:t>
            </a:r>
            <a:r>
              <a:rPr lang="en-US" dirty="0"/>
              <a:t> </a:t>
            </a:r>
            <a:r>
              <a:rPr lang="en-US" dirty="0" err="1"/>
              <a:t>mens</a:t>
            </a:r>
            <a:r>
              <a:rPr lang="en-US" dirty="0"/>
              <a:t> of </a:t>
            </a:r>
            <a:r>
              <a:rPr lang="en-US" dirty="0" err="1"/>
              <a:t>samenleving</a:t>
            </a:r>
            <a:r>
              <a:rPr lang="en-US" dirty="0"/>
              <a:t> </a:t>
            </a:r>
            <a:r>
              <a:rPr lang="en-US" dirty="0" err="1"/>
              <a:t>heet</a:t>
            </a:r>
            <a:r>
              <a:rPr lang="en-US" dirty="0"/>
              <a:t> </a:t>
            </a:r>
            <a:r>
              <a:rPr lang="en-US" dirty="0" err="1"/>
              <a:t>rechtvaardig</a:t>
            </a:r>
            <a:r>
              <a:rPr lang="en-US" dirty="0"/>
              <a:t> </a:t>
            </a:r>
            <a:r>
              <a:rPr lang="en-US" dirty="0" err="1"/>
              <a:t>wanneer</a:t>
            </a:r>
            <a:r>
              <a:rPr lang="en-US" dirty="0"/>
              <a:t> het </a:t>
            </a:r>
            <a:r>
              <a:rPr lang="en-US" dirty="0" err="1"/>
              <a:t>deze</a:t>
            </a:r>
            <a:r>
              <a:rPr lang="en-US" dirty="0"/>
              <a:t> </a:t>
            </a:r>
            <a:r>
              <a:rPr lang="en-US" dirty="0" err="1"/>
              <a:t>orde</a:t>
            </a:r>
            <a:r>
              <a:rPr lang="en-US" dirty="0"/>
              <a:t> </a:t>
            </a:r>
            <a:r>
              <a:rPr lang="en-US" dirty="0" err="1"/>
              <a:t>heeft</a:t>
            </a:r>
            <a:r>
              <a:rPr lang="en-US" dirty="0"/>
              <a:t> </a:t>
            </a:r>
            <a:r>
              <a:rPr lang="en-US" dirty="0" err="1"/>
              <a:t>bereikt</a:t>
            </a:r>
            <a:r>
              <a:rPr lang="en-US" dirty="0"/>
              <a:t> </a:t>
            </a:r>
            <a:r>
              <a:rPr lang="en-US" dirty="0" err="1"/>
              <a:t>en</a:t>
            </a:r>
            <a:r>
              <a:rPr lang="en-US" dirty="0"/>
              <a:t> in </a:t>
            </a:r>
            <a:r>
              <a:rPr lang="en-US" dirty="0" err="1"/>
              <a:t>harmonie</a:t>
            </a:r>
            <a:r>
              <a:rPr lang="en-US" dirty="0"/>
              <a:t> is.</a:t>
            </a:r>
            <a:endParaRPr lang="nl-NL" dirty="0"/>
          </a:p>
        </p:txBody>
      </p:sp>
      <p:sp>
        <p:nvSpPr>
          <p:cNvPr id="2" name="Titel 1"/>
          <p:cNvSpPr>
            <a:spLocks noGrp="1"/>
          </p:cNvSpPr>
          <p:nvPr>
            <p:ph type="title"/>
          </p:nvPr>
        </p:nvSpPr>
        <p:spPr/>
        <p:txBody>
          <a:bodyPr>
            <a:normAutofit/>
          </a:bodyPr>
          <a:lstStyle/>
          <a:p>
            <a:r>
              <a:rPr lang="en-US" dirty="0"/>
              <a:t>De </a:t>
            </a:r>
            <a:r>
              <a:rPr lang="en-US" dirty="0" err="1"/>
              <a:t>ordening</a:t>
            </a:r>
            <a:r>
              <a:rPr lang="en-US" dirty="0"/>
              <a:t> in het </a:t>
            </a:r>
            <a:r>
              <a:rPr lang="en-US" dirty="0" err="1"/>
              <a:t>beste</a:t>
            </a:r>
            <a:r>
              <a:rPr lang="en-US" dirty="0"/>
              <a:t> regime </a:t>
            </a:r>
            <a:r>
              <a:rPr lang="en-US" dirty="0" err="1"/>
              <a:t>en</a:t>
            </a:r>
            <a:r>
              <a:rPr lang="en-US" dirty="0"/>
              <a:t> in de </a:t>
            </a:r>
            <a:r>
              <a:rPr lang="en-US" dirty="0" err="1"/>
              <a:t>beste</a:t>
            </a:r>
            <a:r>
              <a:rPr lang="en-US" dirty="0"/>
              <a:t> </a:t>
            </a:r>
            <a:r>
              <a:rPr lang="en-US" dirty="0" err="1"/>
              <a:t>individuele</a:t>
            </a:r>
            <a:r>
              <a:rPr lang="en-US" dirty="0"/>
              <a:t> </a:t>
            </a:r>
            <a:r>
              <a:rPr lang="en-US" dirty="0" err="1"/>
              <a:t>ziel</a:t>
            </a:r>
            <a:endParaRPr lang="nl-NL" dirty="0"/>
          </a:p>
        </p:txBody>
      </p:sp>
    </p:spTree>
    <p:extLst>
      <p:ext uri="{BB962C8B-B14F-4D97-AF65-F5344CB8AC3E}">
        <p14:creationId xmlns:p14="http://schemas.microsoft.com/office/powerpoint/2010/main" val="1163002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a:t>Nog steeds </a:t>
            </a:r>
            <a:r>
              <a:rPr lang="en-US" dirty="0" err="1"/>
              <a:t>hoor</a:t>
            </a:r>
            <a:r>
              <a:rPr lang="en-US" dirty="0"/>
              <a:t> je </a:t>
            </a:r>
            <a:r>
              <a:rPr lang="en-US" dirty="0" err="1"/>
              <a:t>vaak</a:t>
            </a:r>
            <a:r>
              <a:rPr lang="en-US" dirty="0"/>
              <a:t> de </a:t>
            </a:r>
            <a:r>
              <a:rPr lang="en-US" dirty="0" err="1"/>
              <a:t>Platoonse</a:t>
            </a:r>
            <a:r>
              <a:rPr lang="en-US" dirty="0"/>
              <a:t> </a:t>
            </a:r>
            <a:r>
              <a:rPr lang="en-US" dirty="0" err="1"/>
              <a:t>kritiek</a:t>
            </a:r>
            <a:r>
              <a:rPr lang="en-US" dirty="0"/>
              <a:t> op de </a:t>
            </a:r>
            <a:r>
              <a:rPr lang="en-US" dirty="0" err="1"/>
              <a:t>democratie</a:t>
            </a:r>
            <a:r>
              <a:rPr lang="en-US" dirty="0"/>
              <a:t>: </a:t>
            </a:r>
            <a:r>
              <a:rPr lang="en-US" dirty="0" err="1"/>
              <a:t>dat</a:t>
            </a:r>
            <a:r>
              <a:rPr lang="en-US" dirty="0"/>
              <a:t> het </a:t>
            </a:r>
            <a:r>
              <a:rPr lang="en-US" dirty="0" err="1"/>
              <a:t>idioot</a:t>
            </a:r>
            <a:r>
              <a:rPr lang="en-US" dirty="0"/>
              <a:t> is </a:t>
            </a:r>
            <a:r>
              <a:rPr lang="en-US" dirty="0" err="1"/>
              <a:t>dat</a:t>
            </a:r>
            <a:r>
              <a:rPr lang="en-US" dirty="0"/>
              <a:t> </a:t>
            </a:r>
            <a:r>
              <a:rPr lang="en-US" dirty="0" err="1"/>
              <a:t>mensen</a:t>
            </a:r>
            <a:r>
              <a:rPr lang="en-US" dirty="0"/>
              <a:t> die </a:t>
            </a:r>
            <a:r>
              <a:rPr lang="en-US" dirty="0" err="1"/>
              <a:t>helemaal</a:t>
            </a:r>
            <a:r>
              <a:rPr lang="en-US" dirty="0"/>
              <a:t> </a:t>
            </a:r>
            <a:r>
              <a:rPr lang="en-US" dirty="0" err="1"/>
              <a:t>geen</a:t>
            </a:r>
            <a:r>
              <a:rPr lang="en-US" dirty="0"/>
              <a:t> </a:t>
            </a:r>
            <a:r>
              <a:rPr lang="en-US" dirty="0" err="1"/>
              <a:t>verstand</a:t>
            </a:r>
            <a:r>
              <a:rPr lang="en-US" dirty="0"/>
              <a:t> </a:t>
            </a:r>
            <a:r>
              <a:rPr lang="en-US" dirty="0" err="1"/>
              <a:t>hebben</a:t>
            </a:r>
            <a:r>
              <a:rPr lang="en-US" dirty="0"/>
              <a:t> van </a:t>
            </a:r>
            <a:r>
              <a:rPr lang="en-US" dirty="0" err="1"/>
              <a:t>zaken</a:t>
            </a:r>
            <a:r>
              <a:rPr lang="en-US" dirty="0"/>
              <a:t> </a:t>
            </a:r>
            <a:r>
              <a:rPr lang="en-US" dirty="0" err="1"/>
              <a:t>geacht</a:t>
            </a:r>
            <a:r>
              <a:rPr lang="en-US" dirty="0"/>
              <a:t> </a:t>
            </a:r>
            <a:r>
              <a:rPr lang="en-US" dirty="0" err="1"/>
              <a:t>worden</a:t>
            </a:r>
            <a:r>
              <a:rPr lang="en-US" dirty="0"/>
              <a:t> om het land </a:t>
            </a:r>
            <a:r>
              <a:rPr lang="en-US" dirty="0" err="1"/>
              <a:t>te</a:t>
            </a:r>
            <a:r>
              <a:rPr lang="en-US" dirty="0"/>
              <a:t> </a:t>
            </a:r>
            <a:r>
              <a:rPr lang="en-US" dirty="0" err="1"/>
              <a:t>besturen</a:t>
            </a:r>
            <a:r>
              <a:rPr lang="en-US" dirty="0"/>
              <a:t>.</a:t>
            </a:r>
          </a:p>
          <a:p>
            <a:r>
              <a:rPr lang="en-US" dirty="0" err="1"/>
              <a:t>Soms</a:t>
            </a:r>
            <a:r>
              <a:rPr lang="en-US" dirty="0"/>
              <a:t> </a:t>
            </a:r>
            <a:r>
              <a:rPr lang="en-US" dirty="0" err="1"/>
              <a:t>ook</a:t>
            </a:r>
            <a:r>
              <a:rPr lang="en-US" dirty="0"/>
              <a:t> </a:t>
            </a:r>
            <a:r>
              <a:rPr lang="en-US" dirty="0" err="1"/>
              <a:t>hoor</a:t>
            </a:r>
            <a:r>
              <a:rPr lang="en-US" dirty="0"/>
              <a:t> de je de </a:t>
            </a:r>
            <a:r>
              <a:rPr lang="en-US" dirty="0" err="1"/>
              <a:t>kritiek</a:t>
            </a:r>
            <a:r>
              <a:rPr lang="en-US" dirty="0"/>
              <a:t> op het </a:t>
            </a:r>
            <a:r>
              <a:rPr lang="en-US" dirty="0" err="1"/>
              <a:t>doorgeschoten</a:t>
            </a:r>
            <a:r>
              <a:rPr lang="en-US" dirty="0"/>
              <a:t> </a:t>
            </a:r>
            <a:r>
              <a:rPr lang="en-US" dirty="0" err="1"/>
              <a:t>idee</a:t>
            </a:r>
            <a:r>
              <a:rPr lang="en-US" dirty="0"/>
              <a:t> van </a:t>
            </a:r>
            <a:r>
              <a:rPr lang="en-US" dirty="0" err="1"/>
              <a:t>vrijheid</a:t>
            </a:r>
            <a:r>
              <a:rPr lang="en-US" dirty="0"/>
              <a:t>: </a:t>
            </a:r>
            <a:r>
              <a:rPr lang="en-US" dirty="0" err="1"/>
              <a:t>mensen</a:t>
            </a:r>
            <a:r>
              <a:rPr lang="en-US" dirty="0"/>
              <a:t> </a:t>
            </a:r>
            <a:r>
              <a:rPr lang="en-US" dirty="0" err="1"/>
              <a:t>moeten</a:t>
            </a:r>
            <a:r>
              <a:rPr lang="en-US" dirty="0"/>
              <a:t> </a:t>
            </a:r>
            <a:r>
              <a:rPr lang="en-US" dirty="0" err="1"/>
              <a:t>zichzelf</a:t>
            </a:r>
            <a:r>
              <a:rPr lang="en-US" dirty="0"/>
              <a:t> </a:t>
            </a:r>
            <a:r>
              <a:rPr lang="en-US" dirty="0" err="1"/>
              <a:t>kunnen</a:t>
            </a:r>
            <a:r>
              <a:rPr lang="en-US" dirty="0"/>
              <a:t> </a:t>
            </a:r>
            <a:r>
              <a:rPr lang="en-US" dirty="0" err="1"/>
              <a:t>controleren</a:t>
            </a:r>
            <a:r>
              <a:rPr lang="en-US" dirty="0"/>
              <a:t> (</a:t>
            </a:r>
            <a:r>
              <a:rPr lang="en-US" dirty="0" err="1"/>
              <a:t>zelfcontrole</a:t>
            </a:r>
            <a:r>
              <a:rPr lang="en-US" dirty="0"/>
              <a:t> = </a:t>
            </a:r>
            <a:r>
              <a:rPr lang="en-US" dirty="0" err="1"/>
              <a:t>een</a:t>
            </a:r>
            <a:r>
              <a:rPr lang="en-US" dirty="0"/>
              <a:t> </a:t>
            </a:r>
            <a:r>
              <a:rPr lang="en-US" dirty="0" err="1"/>
              <a:t>deugd</a:t>
            </a:r>
            <a:r>
              <a:rPr lang="en-US" dirty="0"/>
              <a:t>), maar het </a:t>
            </a:r>
            <a:r>
              <a:rPr lang="en-US" dirty="0" err="1"/>
              <a:t>ideaal</a:t>
            </a:r>
            <a:r>
              <a:rPr lang="en-US" dirty="0"/>
              <a:t> van </a:t>
            </a:r>
            <a:r>
              <a:rPr lang="en-US" dirty="0" err="1"/>
              <a:t>vrijheid</a:t>
            </a:r>
            <a:r>
              <a:rPr lang="en-US" dirty="0"/>
              <a:t> </a:t>
            </a:r>
            <a:r>
              <a:rPr lang="en-US" dirty="0" err="1"/>
              <a:t>lijkt</a:t>
            </a:r>
            <a:r>
              <a:rPr lang="en-US" dirty="0"/>
              <a:t> het </a:t>
            </a:r>
            <a:r>
              <a:rPr lang="en-US" dirty="0" err="1"/>
              <a:t>tegenovergestelde</a:t>
            </a:r>
            <a:r>
              <a:rPr lang="en-US" dirty="0"/>
              <a:t> </a:t>
            </a:r>
            <a:r>
              <a:rPr lang="en-US" dirty="0" err="1"/>
              <a:t>te</a:t>
            </a:r>
            <a:r>
              <a:rPr lang="en-US" dirty="0"/>
              <a:t> </a:t>
            </a:r>
            <a:r>
              <a:rPr lang="en-US" dirty="0" err="1"/>
              <a:t>propageren</a:t>
            </a:r>
            <a:r>
              <a:rPr lang="en-US" dirty="0"/>
              <a:t>: </a:t>
            </a:r>
            <a:r>
              <a:rPr lang="en-US" dirty="0" err="1"/>
              <a:t>dat</a:t>
            </a:r>
            <a:r>
              <a:rPr lang="en-US" dirty="0"/>
              <a:t> je </a:t>
            </a:r>
            <a:r>
              <a:rPr lang="en-US" dirty="0" err="1"/>
              <a:t>je</a:t>
            </a:r>
            <a:r>
              <a:rPr lang="en-US" dirty="0"/>
              <a:t> </a:t>
            </a:r>
            <a:r>
              <a:rPr lang="en-US" dirty="0" err="1"/>
              <a:t>nergens</a:t>
            </a:r>
            <a:r>
              <a:rPr lang="en-US" dirty="0"/>
              <a:t> door </a:t>
            </a:r>
            <a:r>
              <a:rPr lang="en-US" dirty="0" err="1"/>
              <a:t>moet</a:t>
            </a:r>
            <a:r>
              <a:rPr lang="en-US" dirty="0"/>
              <a:t> </a:t>
            </a:r>
            <a:r>
              <a:rPr lang="en-US" dirty="0" err="1"/>
              <a:t>laten</a:t>
            </a:r>
            <a:r>
              <a:rPr lang="en-US" dirty="0"/>
              <a:t> </a:t>
            </a:r>
            <a:r>
              <a:rPr lang="en-US" dirty="0" err="1"/>
              <a:t>controleren</a:t>
            </a:r>
            <a:r>
              <a:rPr lang="en-US" dirty="0"/>
              <a:t>, maar </a:t>
            </a:r>
            <a:r>
              <a:rPr lang="en-US" dirty="0" err="1"/>
              <a:t>moet</a:t>
            </a:r>
            <a:r>
              <a:rPr lang="en-US" dirty="0"/>
              <a:t> </a:t>
            </a:r>
            <a:r>
              <a:rPr lang="en-US" dirty="0" err="1"/>
              <a:t>doen</a:t>
            </a:r>
            <a:r>
              <a:rPr lang="en-US" dirty="0"/>
              <a:t> wat je wilt. </a:t>
            </a:r>
            <a:endParaRPr lang="nl-NL" dirty="0"/>
          </a:p>
        </p:txBody>
      </p:sp>
      <p:sp>
        <p:nvSpPr>
          <p:cNvPr id="2" name="Titel 1"/>
          <p:cNvSpPr>
            <a:spLocks noGrp="1"/>
          </p:cNvSpPr>
          <p:nvPr>
            <p:ph type="title"/>
          </p:nvPr>
        </p:nvSpPr>
        <p:spPr/>
        <p:txBody>
          <a:bodyPr>
            <a:normAutofit/>
          </a:bodyPr>
          <a:lstStyle/>
          <a:p>
            <a:r>
              <a:rPr lang="en-US" dirty="0"/>
              <a:t>Plato’s </a:t>
            </a:r>
            <a:r>
              <a:rPr lang="en-US" dirty="0" err="1"/>
              <a:t>filosofie</a:t>
            </a:r>
            <a:r>
              <a:rPr lang="en-US" dirty="0"/>
              <a:t> is nog steeds </a:t>
            </a:r>
            <a:r>
              <a:rPr lang="en-US" dirty="0" err="1"/>
              <a:t>invloedrijk</a:t>
            </a:r>
            <a:r>
              <a:rPr lang="en-US" dirty="0"/>
              <a:t> </a:t>
            </a:r>
            <a:r>
              <a:rPr lang="en-US" dirty="0" err="1"/>
              <a:t>onder</a:t>
            </a:r>
            <a:r>
              <a:rPr lang="en-US" dirty="0"/>
              <a:t> </a:t>
            </a:r>
            <a:r>
              <a:rPr lang="en-US" dirty="0" err="1"/>
              <a:t>conservatieven</a:t>
            </a:r>
            <a:endParaRPr lang="nl-NL" dirty="0"/>
          </a:p>
        </p:txBody>
      </p:sp>
    </p:spTree>
    <p:extLst>
      <p:ext uri="{BB962C8B-B14F-4D97-AF65-F5344CB8AC3E}">
        <p14:creationId xmlns:p14="http://schemas.microsoft.com/office/powerpoint/2010/main" val="169667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Plato’s visie op de ideale staat: de wijzen moeten regeren  </a:t>
            </a:r>
          </a:p>
          <a:p>
            <a:r>
              <a:rPr lang="nl-NL" dirty="0"/>
              <a:t>Plato’s kritiek op de democratie: de onwetende massa moet niet regeren.</a:t>
            </a:r>
          </a:p>
          <a:p>
            <a:r>
              <a:rPr lang="nl-NL" dirty="0"/>
              <a:t>Plato’s opvatting van rechtvaardigheid: ieder het zijne. Schoenmaker, houd je bij je leest! Ieder richt zich binnen de staat op datgene waar hij het meest geschikt voor is.</a:t>
            </a:r>
          </a:p>
        </p:txBody>
      </p:sp>
      <p:sp>
        <p:nvSpPr>
          <p:cNvPr id="2" name="Titel 1"/>
          <p:cNvSpPr>
            <a:spLocks noGrp="1"/>
          </p:cNvSpPr>
          <p:nvPr>
            <p:ph type="title"/>
          </p:nvPr>
        </p:nvSpPr>
        <p:spPr/>
        <p:txBody>
          <a:bodyPr>
            <a:normAutofit/>
          </a:bodyPr>
          <a:lstStyle/>
          <a:p>
            <a:r>
              <a:rPr lang="en-US" dirty="0" err="1"/>
              <a:t>Belangrijkste</a:t>
            </a:r>
            <a:r>
              <a:rPr lang="en-US" dirty="0"/>
              <a:t> </a:t>
            </a:r>
            <a:r>
              <a:rPr lang="en-US" dirty="0" err="1"/>
              <a:t>punten</a:t>
            </a:r>
            <a:r>
              <a:rPr lang="en-US" dirty="0"/>
              <a:t> van Plato’s </a:t>
            </a:r>
            <a:r>
              <a:rPr lang="en-US" dirty="0" err="1"/>
              <a:t>sociale</a:t>
            </a:r>
            <a:r>
              <a:rPr lang="en-US" dirty="0"/>
              <a:t> </a:t>
            </a:r>
            <a:r>
              <a:rPr lang="en-US" dirty="0" err="1"/>
              <a:t>filosofie</a:t>
            </a:r>
            <a:r>
              <a:rPr lang="en-US" dirty="0"/>
              <a:t>. I</a:t>
            </a:r>
            <a:endParaRPr lang="nl-NL" dirty="0"/>
          </a:p>
        </p:txBody>
      </p:sp>
    </p:spTree>
    <p:extLst>
      <p:ext uri="{BB962C8B-B14F-4D97-AF65-F5344CB8AC3E}">
        <p14:creationId xmlns:p14="http://schemas.microsoft.com/office/powerpoint/2010/main" val="256692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85000" lnSpcReduction="20000"/>
          </a:bodyPr>
          <a:lstStyle/>
          <a:p>
            <a:endParaRPr lang="nl-NL" dirty="0"/>
          </a:p>
          <a:p>
            <a:r>
              <a:rPr lang="nl-NL" dirty="0"/>
              <a:t>Plato’s onderverdeling in vijf staatstypen (van goed naar slecht):</a:t>
            </a:r>
          </a:p>
          <a:p>
            <a:r>
              <a:rPr lang="nl-NL" dirty="0"/>
              <a:t>Aristocratie/ Monarchie. De wijzen regeren. Hier heerst perfecte rechtvaardigheid.</a:t>
            </a:r>
          </a:p>
          <a:p>
            <a:r>
              <a:rPr lang="nl-NL" dirty="0"/>
              <a:t>Timocratie. De moedige strijders regeren. Gericht op eer en roem. Minder rechtvaardig dan de monarchie, want de deugd van de wijsheid heerst niet meer.</a:t>
            </a:r>
          </a:p>
          <a:p>
            <a:r>
              <a:rPr lang="nl-NL" dirty="0"/>
              <a:t>Oligarchie. De rijken regeren. Gericht op welvaart en economische groei. Minder deugdzaam dan de timocratie, want de moed heerst nu ook niet meer.</a:t>
            </a:r>
          </a:p>
          <a:p>
            <a:r>
              <a:rPr lang="nl-NL" dirty="0"/>
              <a:t>Democratie. Het volk regeert. Gericht op vrijheid en gelijkheid. Minder deugdzaam dan de oligarchie, want de matigheid heerst nu ook niet meer.</a:t>
            </a:r>
          </a:p>
          <a:p>
            <a:r>
              <a:rPr lang="nl-NL" dirty="0"/>
              <a:t>Tirannie. De criminelen regeren. Gericht op het bevredigen van tirannieke verlangens. De rechtvaardigheid is hier verdwenen.</a:t>
            </a:r>
          </a:p>
          <a:p>
            <a:endParaRPr lang="nl-NL" dirty="0"/>
          </a:p>
        </p:txBody>
      </p:sp>
      <p:sp>
        <p:nvSpPr>
          <p:cNvPr id="2" name="Titel 1"/>
          <p:cNvSpPr>
            <a:spLocks noGrp="1"/>
          </p:cNvSpPr>
          <p:nvPr>
            <p:ph type="title"/>
          </p:nvPr>
        </p:nvSpPr>
        <p:spPr/>
        <p:txBody>
          <a:bodyPr>
            <a:normAutofit/>
          </a:bodyPr>
          <a:lstStyle/>
          <a:p>
            <a:r>
              <a:rPr lang="en-US" dirty="0" err="1"/>
              <a:t>Belangrijkste</a:t>
            </a:r>
            <a:r>
              <a:rPr lang="en-US" dirty="0"/>
              <a:t> </a:t>
            </a:r>
            <a:r>
              <a:rPr lang="en-US" dirty="0" err="1"/>
              <a:t>punten</a:t>
            </a:r>
            <a:r>
              <a:rPr lang="en-US" dirty="0"/>
              <a:t> van Plato’s </a:t>
            </a:r>
            <a:r>
              <a:rPr lang="en-US" dirty="0" err="1"/>
              <a:t>Sociale</a:t>
            </a:r>
            <a:r>
              <a:rPr lang="en-US" dirty="0"/>
              <a:t> </a:t>
            </a:r>
            <a:r>
              <a:rPr lang="en-US" dirty="0" err="1"/>
              <a:t>Filosofie</a:t>
            </a:r>
            <a:r>
              <a:rPr lang="en-US" dirty="0"/>
              <a:t> II</a:t>
            </a:r>
            <a:endParaRPr lang="nl-NL" dirty="0"/>
          </a:p>
        </p:txBody>
      </p:sp>
    </p:spTree>
    <p:extLst>
      <p:ext uri="{BB962C8B-B14F-4D97-AF65-F5344CB8AC3E}">
        <p14:creationId xmlns:p14="http://schemas.microsoft.com/office/powerpoint/2010/main" val="396371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ZIELSDEEL	VERLANGT	KLASSE	DEUGD	</a:t>
            </a:r>
          </a:p>
          <a:p>
            <a:r>
              <a:rPr lang="nl-NL" dirty="0"/>
              <a:t>Begeerte 	Genot		Massamens	Matigheid	</a:t>
            </a:r>
          </a:p>
          <a:p>
            <a:r>
              <a:rPr lang="nl-NL" dirty="0"/>
              <a:t>Eerzucht	Eer		Strijder	Moed				</a:t>
            </a:r>
          </a:p>
          <a:p>
            <a:r>
              <a:rPr lang="nl-NL" dirty="0"/>
              <a:t>Verstand	Kennis	Fil.-koning	Wijsheid	</a:t>
            </a:r>
          </a:p>
          <a:p>
            <a:pPr marL="0" indent="0">
              <a:buNone/>
            </a:pPr>
            <a:r>
              <a:rPr lang="nl-NL" dirty="0"/>
              <a:t>• Plato’s visie op de relatie tussen individuele ziel en staatstype: ieder staatstype brengt een bepaald soort mens met zich mee &amp; bij een bepaald soort mens hoort ook een staatstype.</a:t>
            </a:r>
          </a:p>
          <a:p>
            <a:endParaRPr lang="nl-NL" dirty="0"/>
          </a:p>
        </p:txBody>
      </p:sp>
      <p:sp>
        <p:nvSpPr>
          <p:cNvPr id="2" name="Titel 1"/>
          <p:cNvSpPr>
            <a:spLocks noGrp="1"/>
          </p:cNvSpPr>
          <p:nvPr>
            <p:ph type="title"/>
          </p:nvPr>
        </p:nvSpPr>
        <p:spPr/>
        <p:txBody>
          <a:bodyPr>
            <a:normAutofit/>
          </a:bodyPr>
          <a:lstStyle/>
          <a:p>
            <a:r>
              <a:rPr lang="en-US" dirty="0" err="1"/>
              <a:t>Belangrijkste</a:t>
            </a:r>
            <a:r>
              <a:rPr lang="en-US" dirty="0"/>
              <a:t> </a:t>
            </a:r>
            <a:r>
              <a:rPr lang="en-US" dirty="0" err="1"/>
              <a:t>punten</a:t>
            </a:r>
            <a:r>
              <a:rPr lang="en-US" dirty="0"/>
              <a:t> van Plato’s </a:t>
            </a:r>
            <a:r>
              <a:rPr lang="en-US" dirty="0" err="1"/>
              <a:t>Sociale</a:t>
            </a:r>
            <a:r>
              <a:rPr lang="en-US" dirty="0"/>
              <a:t> </a:t>
            </a:r>
            <a:r>
              <a:rPr lang="en-US" dirty="0" err="1"/>
              <a:t>Filosofie</a:t>
            </a:r>
            <a:r>
              <a:rPr lang="en-US" dirty="0"/>
              <a:t> III</a:t>
            </a:r>
            <a:endParaRPr lang="nl-NL" dirty="0"/>
          </a:p>
        </p:txBody>
      </p:sp>
    </p:spTree>
    <p:extLst>
      <p:ext uri="{BB962C8B-B14F-4D97-AF65-F5344CB8AC3E}">
        <p14:creationId xmlns:p14="http://schemas.microsoft.com/office/powerpoint/2010/main" val="244098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err="1"/>
              <a:t>Dit</a:t>
            </a:r>
            <a:r>
              <a:rPr lang="en-US" dirty="0"/>
              <a:t> </a:t>
            </a:r>
            <a:r>
              <a:rPr lang="en-US" dirty="0" err="1"/>
              <a:t>klassieke</a:t>
            </a:r>
            <a:r>
              <a:rPr lang="en-US" dirty="0"/>
              <a:t> </a:t>
            </a:r>
            <a:r>
              <a:rPr lang="en-US" dirty="0" err="1"/>
              <a:t>politieke</a:t>
            </a:r>
            <a:r>
              <a:rPr lang="en-US" dirty="0"/>
              <a:t> </a:t>
            </a:r>
            <a:r>
              <a:rPr lang="en-US" dirty="0" err="1"/>
              <a:t>ideaal</a:t>
            </a:r>
            <a:r>
              <a:rPr lang="en-US" dirty="0"/>
              <a:t> is </a:t>
            </a:r>
            <a:r>
              <a:rPr lang="en-US" dirty="0" err="1"/>
              <a:t>beschreven</a:t>
            </a:r>
            <a:r>
              <a:rPr lang="en-US" dirty="0"/>
              <a:t> door Plato. De </a:t>
            </a:r>
            <a:r>
              <a:rPr lang="en-US" dirty="0" err="1"/>
              <a:t>samenleving</a:t>
            </a:r>
            <a:r>
              <a:rPr lang="en-US" dirty="0"/>
              <a:t> is </a:t>
            </a:r>
            <a:r>
              <a:rPr lang="en-US" dirty="0" err="1"/>
              <a:t>er</a:t>
            </a:r>
            <a:r>
              <a:rPr lang="en-US" dirty="0"/>
              <a:t> </a:t>
            </a:r>
            <a:r>
              <a:rPr lang="en-US" dirty="0" err="1"/>
              <a:t>niet</a:t>
            </a:r>
            <a:r>
              <a:rPr lang="en-US" dirty="0"/>
              <a:t> om </a:t>
            </a:r>
            <a:r>
              <a:rPr lang="en-US" dirty="0" err="1"/>
              <a:t>een</a:t>
            </a:r>
            <a:r>
              <a:rPr lang="en-US" dirty="0"/>
              <a:t> minimum </a:t>
            </a:r>
            <a:r>
              <a:rPr lang="en-US" dirty="0" err="1"/>
              <a:t>aan</a:t>
            </a:r>
            <a:r>
              <a:rPr lang="en-US" dirty="0"/>
              <a:t> </a:t>
            </a:r>
            <a:r>
              <a:rPr lang="en-US" dirty="0" err="1"/>
              <a:t>mensenrechten</a:t>
            </a:r>
            <a:r>
              <a:rPr lang="en-US" dirty="0"/>
              <a:t> </a:t>
            </a:r>
            <a:r>
              <a:rPr lang="en-US" dirty="0" err="1"/>
              <a:t>te</a:t>
            </a:r>
            <a:r>
              <a:rPr lang="en-US" dirty="0"/>
              <a:t> </a:t>
            </a:r>
            <a:r>
              <a:rPr lang="en-US" dirty="0" err="1"/>
              <a:t>beschermen</a:t>
            </a:r>
            <a:r>
              <a:rPr lang="en-US" dirty="0"/>
              <a:t> (</a:t>
            </a:r>
            <a:r>
              <a:rPr lang="en-US" dirty="0" err="1"/>
              <a:t>plichtethisch</a:t>
            </a:r>
            <a:r>
              <a:rPr lang="en-US" dirty="0"/>
              <a:t> </a:t>
            </a:r>
            <a:r>
              <a:rPr lang="en-US" dirty="0" err="1"/>
              <a:t>gesproken</a:t>
            </a:r>
            <a:r>
              <a:rPr lang="en-US" dirty="0"/>
              <a:t>), </a:t>
            </a:r>
            <a:r>
              <a:rPr lang="en-US" dirty="0" err="1"/>
              <a:t>en</a:t>
            </a:r>
            <a:r>
              <a:rPr lang="en-US" dirty="0"/>
              <a:t> </a:t>
            </a:r>
            <a:r>
              <a:rPr lang="en-US" dirty="0" err="1"/>
              <a:t>ook</a:t>
            </a:r>
            <a:r>
              <a:rPr lang="en-US" dirty="0"/>
              <a:t> </a:t>
            </a:r>
            <a:r>
              <a:rPr lang="en-US" dirty="0" err="1"/>
              <a:t>niet</a:t>
            </a:r>
            <a:r>
              <a:rPr lang="en-US" dirty="0"/>
              <a:t> om </a:t>
            </a:r>
            <a:r>
              <a:rPr lang="en-US" dirty="0" err="1"/>
              <a:t>een</a:t>
            </a:r>
            <a:r>
              <a:rPr lang="en-US" dirty="0"/>
              <a:t> maximum </a:t>
            </a:r>
            <a:r>
              <a:rPr lang="en-US" dirty="0" err="1"/>
              <a:t>aan</a:t>
            </a:r>
            <a:r>
              <a:rPr lang="en-US" dirty="0"/>
              <a:t> </a:t>
            </a:r>
            <a:r>
              <a:rPr lang="en-US" dirty="0" err="1"/>
              <a:t>genot</a:t>
            </a:r>
            <a:r>
              <a:rPr lang="en-US" dirty="0"/>
              <a:t> </a:t>
            </a:r>
            <a:r>
              <a:rPr lang="en-US" dirty="0" err="1"/>
              <a:t>aan</a:t>
            </a:r>
            <a:r>
              <a:rPr lang="en-US" dirty="0"/>
              <a:t> de burgers </a:t>
            </a:r>
            <a:r>
              <a:rPr lang="en-US" dirty="0" err="1"/>
              <a:t>te</a:t>
            </a:r>
            <a:r>
              <a:rPr lang="en-US" dirty="0"/>
              <a:t> </a:t>
            </a:r>
            <a:r>
              <a:rPr lang="en-US" dirty="0" err="1"/>
              <a:t>kunnen</a:t>
            </a:r>
            <a:r>
              <a:rPr lang="en-US" dirty="0"/>
              <a:t> </a:t>
            </a:r>
            <a:r>
              <a:rPr lang="en-US" dirty="0" err="1"/>
              <a:t>geven</a:t>
            </a:r>
            <a:r>
              <a:rPr lang="en-US" dirty="0"/>
              <a:t> (</a:t>
            </a:r>
            <a:r>
              <a:rPr lang="en-US" dirty="0" err="1"/>
              <a:t>utilistisch</a:t>
            </a:r>
            <a:r>
              <a:rPr lang="en-US" dirty="0"/>
              <a:t> </a:t>
            </a:r>
            <a:r>
              <a:rPr lang="en-US" dirty="0" err="1"/>
              <a:t>gesproken</a:t>
            </a:r>
            <a:r>
              <a:rPr lang="en-US" dirty="0"/>
              <a:t>), maar om </a:t>
            </a:r>
            <a:r>
              <a:rPr lang="en-US" dirty="0" err="1"/>
              <a:t>bepaalde</a:t>
            </a:r>
            <a:r>
              <a:rPr lang="en-US" dirty="0"/>
              <a:t> </a:t>
            </a:r>
            <a:r>
              <a:rPr lang="en-US" dirty="0" err="1"/>
              <a:t>deugden</a:t>
            </a:r>
            <a:r>
              <a:rPr lang="en-US" dirty="0"/>
              <a:t> in de </a:t>
            </a:r>
            <a:r>
              <a:rPr lang="en-US" dirty="0" err="1"/>
              <a:t>mensen</a:t>
            </a:r>
            <a:r>
              <a:rPr lang="en-US" dirty="0"/>
              <a:t> </a:t>
            </a:r>
            <a:r>
              <a:rPr lang="en-US" dirty="0" err="1"/>
              <a:t>te</a:t>
            </a:r>
            <a:r>
              <a:rPr lang="en-US" dirty="0"/>
              <a:t> </a:t>
            </a:r>
            <a:r>
              <a:rPr lang="en-US" dirty="0" err="1"/>
              <a:t>cultiveren</a:t>
            </a:r>
            <a:r>
              <a:rPr lang="en-US" dirty="0"/>
              <a:t>. </a:t>
            </a:r>
            <a:r>
              <a:rPr lang="en-US" dirty="0" err="1"/>
              <a:t>Een</a:t>
            </a:r>
            <a:r>
              <a:rPr lang="en-US" dirty="0"/>
              <a:t> </a:t>
            </a:r>
            <a:r>
              <a:rPr lang="en-US" dirty="0" err="1"/>
              <a:t>goede</a:t>
            </a:r>
            <a:r>
              <a:rPr lang="en-US" dirty="0"/>
              <a:t> </a:t>
            </a:r>
            <a:r>
              <a:rPr lang="en-US" dirty="0" err="1"/>
              <a:t>samenleving</a:t>
            </a:r>
            <a:r>
              <a:rPr lang="en-US" dirty="0"/>
              <a:t> is </a:t>
            </a:r>
            <a:r>
              <a:rPr lang="en-US" dirty="0" err="1"/>
              <a:t>een</a:t>
            </a:r>
            <a:r>
              <a:rPr lang="en-US" dirty="0"/>
              <a:t> </a:t>
            </a:r>
            <a:r>
              <a:rPr lang="en-US" dirty="0" err="1"/>
              <a:t>deugdzame</a:t>
            </a:r>
            <a:r>
              <a:rPr lang="en-US" dirty="0"/>
              <a:t> </a:t>
            </a:r>
            <a:r>
              <a:rPr lang="en-US" dirty="0" err="1"/>
              <a:t>samenleving</a:t>
            </a:r>
            <a:r>
              <a:rPr lang="en-US" dirty="0"/>
              <a:t>, </a:t>
            </a:r>
            <a:r>
              <a:rPr lang="en-US" dirty="0" err="1"/>
              <a:t>waarin</a:t>
            </a:r>
            <a:r>
              <a:rPr lang="en-US" dirty="0"/>
              <a:t> </a:t>
            </a:r>
            <a:r>
              <a:rPr lang="en-US" dirty="0" err="1"/>
              <a:t>mensen</a:t>
            </a:r>
            <a:r>
              <a:rPr lang="en-US" dirty="0"/>
              <a:t> </a:t>
            </a:r>
            <a:r>
              <a:rPr lang="en-US" dirty="0" err="1"/>
              <a:t>zichzelf</a:t>
            </a:r>
            <a:r>
              <a:rPr lang="en-US" dirty="0"/>
              <a:t> </a:t>
            </a:r>
            <a:r>
              <a:rPr lang="en-US" dirty="0" err="1"/>
              <a:t>onder</a:t>
            </a:r>
            <a:r>
              <a:rPr lang="en-US" dirty="0"/>
              <a:t> </a:t>
            </a:r>
            <a:r>
              <a:rPr lang="en-US" dirty="0" err="1"/>
              <a:t>controle</a:t>
            </a:r>
            <a:r>
              <a:rPr lang="en-US" dirty="0"/>
              <a:t> </a:t>
            </a:r>
            <a:r>
              <a:rPr lang="en-US" dirty="0" err="1"/>
              <a:t>kunnen</a:t>
            </a:r>
            <a:r>
              <a:rPr lang="en-US" dirty="0"/>
              <a:t> </a:t>
            </a:r>
            <a:r>
              <a:rPr lang="en-US" dirty="0" err="1"/>
              <a:t>houden</a:t>
            </a:r>
            <a:r>
              <a:rPr lang="en-US" dirty="0"/>
              <a:t>, </a:t>
            </a:r>
            <a:r>
              <a:rPr lang="en-US" dirty="0" err="1"/>
              <a:t>waarin</a:t>
            </a:r>
            <a:r>
              <a:rPr lang="en-US" dirty="0"/>
              <a:t> </a:t>
            </a:r>
            <a:r>
              <a:rPr lang="en-US" dirty="0" err="1"/>
              <a:t>mensen</a:t>
            </a:r>
            <a:r>
              <a:rPr lang="en-US" dirty="0"/>
              <a:t> </a:t>
            </a:r>
            <a:r>
              <a:rPr lang="en-US" dirty="0" err="1"/>
              <a:t>zich</a:t>
            </a:r>
            <a:r>
              <a:rPr lang="en-US" dirty="0"/>
              <a:t> </a:t>
            </a:r>
            <a:r>
              <a:rPr lang="en-US" dirty="0" err="1"/>
              <a:t>niet</a:t>
            </a:r>
            <a:r>
              <a:rPr lang="en-US" dirty="0"/>
              <a:t> </a:t>
            </a:r>
            <a:r>
              <a:rPr lang="en-US" dirty="0" err="1"/>
              <a:t>laten</a:t>
            </a:r>
            <a:r>
              <a:rPr lang="en-US" dirty="0"/>
              <a:t> </a:t>
            </a:r>
            <a:r>
              <a:rPr lang="en-US" dirty="0" err="1"/>
              <a:t>regeren</a:t>
            </a:r>
            <a:r>
              <a:rPr lang="en-US" dirty="0"/>
              <a:t> door angst of </a:t>
            </a:r>
            <a:r>
              <a:rPr lang="en-US" dirty="0" err="1"/>
              <a:t>begeerte</a:t>
            </a:r>
            <a:r>
              <a:rPr lang="en-US" dirty="0"/>
              <a:t> </a:t>
            </a:r>
            <a:r>
              <a:rPr lang="en-US" dirty="0" err="1"/>
              <a:t>naar</a:t>
            </a:r>
            <a:r>
              <a:rPr lang="en-US" dirty="0"/>
              <a:t> geld </a:t>
            </a:r>
            <a:r>
              <a:rPr lang="en-US" dirty="0" err="1"/>
              <a:t>en</a:t>
            </a:r>
            <a:r>
              <a:rPr lang="en-US" dirty="0"/>
              <a:t> </a:t>
            </a:r>
            <a:r>
              <a:rPr lang="en-US" dirty="0" err="1"/>
              <a:t>seks</a:t>
            </a:r>
            <a:r>
              <a:rPr lang="en-US" dirty="0"/>
              <a:t>, maar in </a:t>
            </a:r>
            <a:r>
              <a:rPr lang="en-US" dirty="0" err="1"/>
              <a:t>plaats</a:t>
            </a:r>
            <a:r>
              <a:rPr lang="en-US" dirty="0"/>
              <a:t> </a:t>
            </a:r>
            <a:r>
              <a:rPr lang="en-US" dirty="0" err="1"/>
              <a:t>daarvan</a:t>
            </a:r>
            <a:r>
              <a:rPr lang="en-US" dirty="0"/>
              <a:t> </a:t>
            </a:r>
            <a:r>
              <a:rPr lang="en-US" dirty="0" err="1"/>
              <a:t>nastreven</a:t>
            </a:r>
            <a:r>
              <a:rPr lang="en-US" dirty="0"/>
              <a:t> om </a:t>
            </a:r>
            <a:r>
              <a:rPr lang="en-US" dirty="0" err="1"/>
              <a:t>wijs</a:t>
            </a:r>
            <a:r>
              <a:rPr lang="en-US" dirty="0"/>
              <a:t> </a:t>
            </a:r>
            <a:r>
              <a:rPr lang="en-US" dirty="0" err="1"/>
              <a:t>en</a:t>
            </a:r>
            <a:r>
              <a:rPr lang="en-US" dirty="0"/>
              <a:t> </a:t>
            </a:r>
            <a:r>
              <a:rPr lang="en-US" dirty="0" err="1"/>
              <a:t>rechtvaardig</a:t>
            </a:r>
            <a:r>
              <a:rPr lang="en-US" dirty="0"/>
              <a:t> </a:t>
            </a:r>
            <a:r>
              <a:rPr lang="en-US" dirty="0" err="1"/>
              <a:t>te</a:t>
            </a:r>
            <a:r>
              <a:rPr lang="en-US" dirty="0"/>
              <a:t> </a:t>
            </a:r>
            <a:r>
              <a:rPr lang="en-US" dirty="0" err="1"/>
              <a:t>zijn</a:t>
            </a:r>
            <a:r>
              <a:rPr lang="en-US" dirty="0"/>
              <a:t> </a:t>
            </a:r>
            <a:endParaRPr lang="nl-NL" dirty="0"/>
          </a:p>
        </p:txBody>
      </p:sp>
      <p:sp>
        <p:nvSpPr>
          <p:cNvPr id="2" name="Titel 1"/>
          <p:cNvSpPr>
            <a:spLocks noGrp="1"/>
          </p:cNvSpPr>
          <p:nvPr>
            <p:ph type="title"/>
          </p:nvPr>
        </p:nvSpPr>
        <p:spPr/>
        <p:txBody>
          <a:bodyPr>
            <a:normAutofit/>
          </a:bodyPr>
          <a:lstStyle/>
          <a:p>
            <a:r>
              <a:rPr lang="en-US" dirty="0"/>
              <a:t>De </a:t>
            </a:r>
            <a:r>
              <a:rPr lang="en-US" dirty="0" err="1"/>
              <a:t>moderniteit</a:t>
            </a:r>
            <a:r>
              <a:rPr lang="en-US" dirty="0"/>
              <a:t> </a:t>
            </a:r>
            <a:r>
              <a:rPr lang="en-US" dirty="0" err="1"/>
              <a:t>richt</a:t>
            </a:r>
            <a:r>
              <a:rPr lang="en-US" dirty="0"/>
              <a:t> </a:t>
            </a:r>
            <a:r>
              <a:rPr lang="en-US" dirty="0" err="1"/>
              <a:t>zich</a:t>
            </a:r>
            <a:r>
              <a:rPr lang="en-US" dirty="0"/>
              <a:t> </a:t>
            </a:r>
            <a:r>
              <a:rPr lang="en-US" dirty="0" err="1"/>
              <a:t>tegen</a:t>
            </a:r>
            <a:r>
              <a:rPr lang="en-US" dirty="0"/>
              <a:t> het </a:t>
            </a:r>
            <a:r>
              <a:rPr lang="en-US" dirty="0" err="1"/>
              <a:t>klassieke</a:t>
            </a:r>
            <a:r>
              <a:rPr lang="en-US" dirty="0"/>
              <a:t> </a:t>
            </a:r>
            <a:r>
              <a:rPr lang="en-US" dirty="0" err="1"/>
              <a:t>ideaal</a:t>
            </a:r>
            <a:r>
              <a:rPr lang="en-US" dirty="0"/>
              <a:t> van de </a:t>
            </a:r>
            <a:r>
              <a:rPr lang="en-US" dirty="0" err="1"/>
              <a:t>politiek</a:t>
            </a:r>
            <a:endParaRPr lang="nl-NL" dirty="0"/>
          </a:p>
        </p:txBody>
      </p:sp>
    </p:spTree>
    <p:extLst>
      <p:ext uri="{BB962C8B-B14F-4D97-AF65-F5344CB8AC3E}">
        <p14:creationId xmlns:p14="http://schemas.microsoft.com/office/powerpoint/2010/main" val="374179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484784"/>
            <a:ext cx="9144000" cy="5373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normAutofit/>
          </a:bodyPr>
          <a:lstStyle/>
          <a:p>
            <a:r>
              <a:rPr lang="en-US" dirty="0"/>
              <a:t>Plato’s </a:t>
            </a:r>
            <a:r>
              <a:rPr lang="en-US" dirty="0" err="1"/>
              <a:t>belangrijke</a:t>
            </a:r>
            <a:r>
              <a:rPr lang="en-US" dirty="0"/>
              <a:t> </a:t>
            </a:r>
            <a:r>
              <a:rPr lang="en-US" dirty="0" err="1"/>
              <a:t>dialoog</a:t>
            </a:r>
            <a:r>
              <a:rPr lang="en-US" dirty="0"/>
              <a:t> </a:t>
            </a:r>
            <a:r>
              <a:rPr lang="en-US" dirty="0" err="1"/>
              <a:t>Politeia</a:t>
            </a:r>
            <a:r>
              <a:rPr lang="en-US" dirty="0"/>
              <a:t> </a:t>
            </a:r>
            <a:r>
              <a:rPr lang="en-US" dirty="0" err="1"/>
              <a:t>gaat</a:t>
            </a:r>
            <a:r>
              <a:rPr lang="en-US" dirty="0"/>
              <a:t> over de </a:t>
            </a:r>
            <a:r>
              <a:rPr lang="en-US" dirty="0" err="1"/>
              <a:t>ideale</a:t>
            </a:r>
            <a:r>
              <a:rPr lang="en-US" dirty="0"/>
              <a:t> </a:t>
            </a:r>
            <a:r>
              <a:rPr lang="en-US" dirty="0" err="1"/>
              <a:t>samenleving</a:t>
            </a:r>
            <a:endParaRPr lang="nl-NL" dirty="0"/>
          </a:p>
        </p:txBody>
      </p:sp>
    </p:spTree>
    <p:extLst>
      <p:ext uri="{BB962C8B-B14F-4D97-AF65-F5344CB8AC3E}">
        <p14:creationId xmlns:p14="http://schemas.microsoft.com/office/powerpoint/2010/main" val="78815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Plato maakt duidelijk waarom de democratie niet kan deugen: de beste mensen moeten regeren. Je laat een schip ook niet besturen door middel van democratische verkiezingen. Nee, ieder moet datgene doen waar hij het meest geschikt voor is. Dat betekent dat de meest wijze zou moeten regeren. Dit is ook Plato’s principe van rechtvaardigheid: ieder het zijne! </a:t>
            </a:r>
          </a:p>
        </p:txBody>
      </p:sp>
      <p:sp>
        <p:nvSpPr>
          <p:cNvPr id="2" name="Titel 1"/>
          <p:cNvSpPr>
            <a:spLocks noGrp="1"/>
          </p:cNvSpPr>
          <p:nvPr>
            <p:ph type="title"/>
          </p:nvPr>
        </p:nvSpPr>
        <p:spPr/>
        <p:txBody>
          <a:bodyPr>
            <a:normAutofit/>
          </a:bodyPr>
          <a:lstStyle/>
          <a:p>
            <a:r>
              <a:rPr lang="en-US" dirty="0"/>
              <a:t>Plato’s </a:t>
            </a:r>
            <a:r>
              <a:rPr lang="en-US" dirty="0" err="1"/>
              <a:t>klritiek</a:t>
            </a:r>
            <a:r>
              <a:rPr lang="en-US" dirty="0"/>
              <a:t> op de </a:t>
            </a:r>
            <a:r>
              <a:rPr lang="en-US" dirty="0" err="1"/>
              <a:t>democratie</a:t>
            </a:r>
            <a:endParaRPr lang="nl-NL" dirty="0"/>
          </a:p>
        </p:txBody>
      </p:sp>
    </p:spTree>
    <p:extLst>
      <p:ext uri="{BB962C8B-B14F-4D97-AF65-F5344CB8AC3E}">
        <p14:creationId xmlns:p14="http://schemas.microsoft.com/office/powerpoint/2010/main" val="67603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a:t>In de </a:t>
            </a:r>
            <a:r>
              <a:rPr lang="en-US" dirty="0" err="1"/>
              <a:t>klassieke</a:t>
            </a:r>
            <a:r>
              <a:rPr lang="en-US" dirty="0"/>
              <a:t> leer </a:t>
            </a:r>
            <a:r>
              <a:rPr lang="en-US" dirty="0" err="1"/>
              <a:t>gaat</a:t>
            </a:r>
            <a:r>
              <a:rPr lang="en-US" dirty="0"/>
              <a:t> het om het </a:t>
            </a:r>
            <a:r>
              <a:rPr lang="en-US" dirty="0" err="1"/>
              <a:t>cultiveren</a:t>
            </a:r>
            <a:r>
              <a:rPr lang="en-US" dirty="0"/>
              <a:t> van </a:t>
            </a:r>
            <a:r>
              <a:rPr lang="en-US" dirty="0" err="1"/>
              <a:t>deugden</a:t>
            </a:r>
            <a:r>
              <a:rPr lang="en-US" dirty="0"/>
              <a:t>. In de </a:t>
            </a:r>
            <a:r>
              <a:rPr lang="en-US" dirty="0" err="1"/>
              <a:t>moderne</a:t>
            </a:r>
            <a:r>
              <a:rPr lang="en-US" dirty="0"/>
              <a:t> </a:t>
            </a:r>
            <a:r>
              <a:rPr lang="en-US" dirty="0" err="1"/>
              <a:t>politieke</a:t>
            </a:r>
            <a:r>
              <a:rPr lang="en-US" dirty="0"/>
              <a:t> </a:t>
            </a:r>
            <a:r>
              <a:rPr lang="en-US" dirty="0" err="1"/>
              <a:t>politieke</a:t>
            </a:r>
            <a:r>
              <a:rPr lang="en-US" dirty="0"/>
              <a:t> </a:t>
            </a:r>
            <a:r>
              <a:rPr lang="en-US" dirty="0" err="1"/>
              <a:t>filosofie</a:t>
            </a:r>
            <a:r>
              <a:rPr lang="en-US" dirty="0"/>
              <a:t>, </a:t>
            </a:r>
            <a:r>
              <a:rPr lang="en-US" dirty="0" err="1"/>
              <a:t>beginnend</a:t>
            </a:r>
            <a:r>
              <a:rPr lang="en-US" dirty="0"/>
              <a:t> </a:t>
            </a:r>
            <a:r>
              <a:rPr lang="en-US" dirty="0" err="1"/>
              <a:t>bij</a:t>
            </a:r>
            <a:r>
              <a:rPr lang="en-US" dirty="0"/>
              <a:t> Machiavelli (1469-1527) </a:t>
            </a:r>
            <a:r>
              <a:rPr lang="en-US" dirty="0" err="1"/>
              <a:t>gaat</a:t>
            </a:r>
            <a:r>
              <a:rPr lang="en-US" dirty="0"/>
              <a:t> het </a:t>
            </a:r>
            <a:r>
              <a:rPr lang="en-US" dirty="0" err="1"/>
              <a:t>niet</a:t>
            </a:r>
            <a:r>
              <a:rPr lang="en-US" dirty="0"/>
              <a:t> </a:t>
            </a:r>
            <a:r>
              <a:rPr lang="en-US" dirty="0" err="1"/>
              <a:t>meer</a:t>
            </a:r>
            <a:r>
              <a:rPr lang="en-US" dirty="0"/>
              <a:t> om de </a:t>
            </a:r>
            <a:r>
              <a:rPr lang="en-US" dirty="0" err="1"/>
              <a:t>mens</a:t>
            </a:r>
            <a:r>
              <a:rPr lang="en-US" dirty="0"/>
              <a:t> hoe </a:t>
            </a:r>
            <a:r>
              <a:rPr lang="en-US" dirty="0" err="1"/>
              <a:t>hij</a:t>
            </a:r>
            <a:r>
              <a:rPr lang="en-US" dirty="0"/>
              <a:t> </a:t>
            </a:r>
            <a:r>
              <a:rPr lang="en-US" dirty="0" err="1"/>
              <a:t>idealiter</a:t>
            </a:r>
            <a:r>
              <a:rPr lang="en-US" dirty="0"/>
              <a:t> </a:t>
            </a:r>
            <a:r>
              <a:rPr lang="en-US" dirty="0" err="1"/>
              <a:t>zou</a:t>
            </a:r>
            <a:r>
              <a:rPr lang="en-US" dirty="0"/>
              <a:t> </a:t>
            </a:r>
            <a:r>
              <a:rPr lang="en-US" dirty="0" err="1"/>
              <a:t>moeten</a:t>
            </a:r>
            <a:r>
              <a:rPr lang="en-US" dirty="0"/>
              <a:t> </a:t>
            </a:r>
            <a:r>
              <a:rPr lang="en-US" dirty="0" err="1"/>
              <a:t>zijn</a:t>
            </a:r>
            <a:r>
              <a:rPr lang="en-US" dirty="0"/>
              <a:t>, maar om de </a:t>
            </a:r>
            <a:r>
              <a:rPr lang="en-US" dirty="0" err="1"/>
              <a:t>mens</a:t>
            </a:r>
            <a:r>
              <a:rPr lang="en-US" dirty="0"/>
              <a:t> </a:t>
            </a:r>
            <a:r>
              <a:rPr lang="en-US" dirty="0" err="1"/>
              <a:t>zoals</a:t>
            </a:r>
            <a:r>
              <a:rPr lang="en-US" dirty="0"/>
              <a:t> </a:t>
            </a:r>
            <a:r>
              <a:rPr lang="en-US" dirty="0" err="1"/>
              <a:t>hij</a:t>
            </a:r>
            <a:r>
              <a:rPr lang="en-US" dirty="0"/>
              <a:t> is, </a:t>
            </a:r>
            <a:r>
              <a:rPr lang="en-US" dirty="0" err="1"/>
              <a:t>en</a:t>
            </a:r>
            <a:r>
              <a:rPr lang="en-US" dirty="0"/>
              <a:t> </a:t>
            </a:r>
            <a:r>
              <a:rPr lang="en-US" dirty="0" err="1"/>
              <a:t>gaat</a:t>
            </a:r>
            <a:r>
              <a:rPr lang="en-US" dirty="0"/>
              <a:t> het in de </a:t>
            </a:r>
            <a:r>
              <a:rPr lang="en-US" dirty="0" err="1"/>
              <a:t>sociale</a:t>
            </a:r>
            <a:r>
              <a:rPr lang="en-US" dirty="0"/>
              <a:t> </a:t>
            </a:r>
            <a:r>
              <a:rPr lang="en-US" dirty="0" err="1"/>
              <a:t>filosofie</a:t>
            </a:r>
            <a:r>
              <a:rPr lang="en-US" dirty="0"/>
              <a:t> </a:t>
            </a:r>
            <a:r>
              <a:rPr lang="en-US" dirty="0" err="1"/>
              <a:t>niet</a:t>
            </a:r>
            <a:r>
              <a:rPr lang="en-US" dirty="0"/>
              <a:t> </a:t>
            </a:r>
            <a:r>
              <a:rPr lang="en-US" dirty="0" err="1"/>
              <a:t>meer</a:t>
            </a:r>
            <a:r>
              <a:rPr lang="en-US" dirty="0"/>
              <a:t> om het </a:t>
            </a:r>
            <a:r>
              <a:rPr lang="en-US" dirty="0" err="1"/>
              <a:t>beste</a:t>
            </a:r>
            <a:r>
              <a:rPr lang="en-US" dirty="0"/>
              <a:t> regime, maar om het </a:t>
            </a:r>
            <a:r>
              <a:rPr lang="en-US" dirty="0" err="1"/>
              <a:t>meest</a:t>
            </a:r>
            <a:r>
              <a:rPr lang="en-US" dirty="0"/>
              <a:t> </a:t>
            </a:r>
            <a:r>
              <a:rPr lang="en-US" dirty="0" err="1"/>
              <a:t>stabiele</a:t>
            </a:r>
            <a:r>
              <a:rPr lang="en-US" dirty="0"/>
              <a:t> </a:t>
            </a:r>
            <a:r>
              <a:rPr lang="en-US" dirty="0" err="1"/>
              <a:t>en</a:t>
            </a:r>
            <a:r>
              <a:rPr lang="en-US" dirty="0"/>
              <a:t> </a:t>
            </a:r>
            <a:r>
              <a:rPr lang="en-US" dirty="0" err="1"/>
              <a:t>realistische</a:t>
            </a:r>
            <a:r>
              <a:rPr lang="en-US" dirty="0"/>
              <a:t> regime </a:t>
            </a:r>
            <a:r>
              <a:rPr lang="en-US" dirty="0" err="1"/>
              <a:t>dat</a:t>
            </a:r>
            <a:r>
              <a:rPr lang="en-US" dirty="0"/>
              <a:t> </a:t>
            </a:r>
            <a:r>
              <a:rPr lang="en-US" dirty="0" err="1"/>
              <a:t>zijn</a:t>
            </a:r>
            <a:r>
              <a:rPr lang="en-US" dirty="0"/>
              <a:t> </a:t>
            </a:r>
            <a:r>
              <a:rPr lang="en-US" dirty="0" err="1"/>
              <a:t>macht</a:t>
            </a:r>
            <a:r>
              <a:rPr lang="en-US" dirty="0"/>
              <a:t> over de </a:t>
            </a:r>
            <a:r>
              <a:rPr lang="en-US" dirty="0" err="1"/>
              <a:t>mensen</a:t>
            </a:r>
            <a:r>
              <a:rPr lang="en-US" dirty="0"/>
              <a:t> </a:t>
            </a:r>
            <a:r>
              <a:rPr lang="en-US" dirty="0" err="1"/>
              <a:t>weet</a:t>
            </a:r>
            <a:r>
              <a:rPr lang="en-US" dirty="0"/>
              <a:t> </a:t>
            </a:r>
            <a:r>
              <a:rPr lang="en-US" dirty="0" err="1"/>
              <a:t>te</a:t>
            </a:r>
            <a:r>
              <a:rPr lang="en-US" dirty="0"/>
              <a:t> </a:t>
            </a:r>
            <a:r>
              <a:rPr lang="en-US" dirty="0" err="1"/>
              <a:t>behouden</a:t>
            </a:r>
            <a:r>
              <a:rPr lang="en-US" dirty="0"/>
              <a:t>.</a:t>
            </a:r>
            <a:endParaRPr lang="nl-NL" dirty="0"/>
          </a:p>
        </p:txBody>
      </p:sp>
      <p:sp>
        <p:nvSpPr>
          <p:cNvPr id="2" name="Titel 1"/>
          <p:cNvSpPr>
            <a:spLocks noGrp="1"/>
          </p:cNvSpPr>
          <p:nvPr>
            <p:ph type="title"/>
          </p:nvPr>
        </p:nvSpPr>
        <p:spPr/>
        <p:txBody>
          <a:bodyPr>
            <a:normAutofit/>
          </a:bodyPr>
          <a:lstStyle/>
          <a:p>
            <a:r>
              <a:rPr lang="en-US" dirty="0"/>
              <a:t>De </a:t>
            </a:r>
            <a:r>
              <a:rPr lang="en-US" dirty="0" err="1"/>
              <a:t>moderne</a:t>
            </a:r>
            <a:r>
              <a:rPr lang="en-US" dirty="0"/>
              <a:t> </a:t>
            </a:r>
            <a:r>
              <a:rPr lang="en-US" dirty="0" err="1"/>
              <a:t>politieke</a:t>
            </a:r>
            <a:r>
              <a:rPr lang="en-US" dirty="0"/>
              <a:t> </a:t>
            </a:r>
            <a:r>
              <a:rPr lang="en-US" dirty="0" err="1"/>
              <a:t>filosofie</a:t>
            </a:r>
            <a:r>
              <a:rPr lang="en-US" dirty="0"/>
              <a:t> </a:t>
            </a:r>
            <a:r>
              <a:rPr lang="en-US" dirty="0" err="1"/>
              <a:t>keert</a:t>
            </a:r>
            <a:r>
              <a:rPr lang="en-US" dirty="0"/>
              <a:t> </a:t>
            </a:r>
            <a:r>
              <a:rPr lang="en-US" dirty="0" err="1"/>
              <a:t>zich</a:t>
            </a:r>
            <a:r>
              <a:rPr lang="en-US" dirty="0"/>
              <a:t> </a:t>
            </a:r>
            <a:r>
              <a:rPr lang="en-US" dirty="0" err="1"/>
              <a:t>tegen</a:t>
            </a:r>
            <a:r>
              <a:rPr lang="en-US" dirty="0"/>
              <a:t> de </a:t>
            </a:r>
            <a:r>
              <a:rPr lang="en-US" dirty="0" err="1"/>
              <a:t>klassieke</a:t>
            </a:r>
            <a:r>
              <a:rPr lang="en-US" dirty="0"/>
              <a:t> leer</a:t>
            </a:r>
            <a:endParaRPr lang="nl-NL" dirty="0"/>
          </a:p>
        </p:txBody>
      </p:sp>
    </p:spTree>
    <p:extLst>
      <p:ext uri="{BB962C8B-B14F-4D97-AF65-F5344CB8AC3E}">
        <p14:creationId xmlns:p14="http://schemas.microsoft.com/office/powerpoint/2010/main" val="14057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err="1"/>
              <a:t>Een</a:t>
            </a:r>
            <a:r>
              <a:rPr lang="en-US" dirty="0"/>
              <a:t> regime </a:t>
            </a:r>
            <a:r>
              <a:rPr lang="en-US" dirty="0" err="1"/>
              <a:t>geeft</a:t>
            </a:r>
            <a:r>
              <a:rPr lang="en-US" dirty="0"/>
              <a:t> het </a:t>
            </a:r>
            <a:r>
              <a:rPr lang="en-US" dirty="0" err="1"/>
              <a:t>ideaal</a:t>
            </a:r>
            <a:r>
              <a:rPr lang="en-US" dirty="0"/>
              <a:t> </a:t>
            </a:r>
            <a:r>
              <a:rPr lang="en-US" dirty="0" err="1"/>
              <a:t>aan</a:t>
            </a:r>
            <a:r>
              <a:rPr lang="en-US" dirty="0"/>
              <a:t> van die </a:t>
            </a:r>
            <a:r>
              <a:rPr lang="en-US" dirty="0" err="1"/>
              <a:t>samenleving</a:t>
            </a:r>
            <a:r>
              <a:rPr lang="en-US" dirty="0"/>
              <a:t>. Het </a:t>
            </a:r>
            <a:r>
              <a:rPr lang="en-US" dirty="0" err="1"/>
              <a:t>ideaal</a:t>
            </a:r>
            <a:r>
              <a:rPr lang="en-US" dirty="0"/>
              <a:t> in </a:t>
            </a:r>
            <a:r>
              <a:rPr lang="en-US" dirty="0" err="1"/>
              <a:t>een</a:t>
            </a:r>
            <a:r>
              <a:rPr lang="en-US" dirty="0"/>
              <a:t> </a:t>
            </a:r>
            <a:r>
              <a:rPr lang="en-US" dirty="0" err="1"/>
              <a:t>timocratie</a:t>
            </a:r>
            <a:r>
              <a:rPr lang="en-US" dirty="0"/>
              <a:t>, </a:t>
            </a:r>
            <a:r>
              <a:rPr lang="en-US" dirty="0" err="1"/>
              <a:t>een</a:t>
            </a:r>
            <a:r>
              <a:rPr lang="en-US" dirty="0"/>
              <a:t> </a:t>
            </a:r>
            <a:r>
              <a:rPr lang="en-US" dirty="0" err="1"/>
              <a:t>samenleving</a:t>
            </a:r>
            <a:r>
              <a:rPr lang="en-US" dirty="0"/>
              <a:t> </a:t>
            </a:r>
            <a:r>
              <a:rPr lang="en-US" dirty="0" err="1"/>
              <a:t>waar</a:t>
            </a:r>
            <a:r>
              <a:rPr lang="en-US" dirty="0"/>
              <a:t> de </a:t>
            </a:r>
            <a:r>
              <a:rPr lang="en-US" dirty="0" err="1"/>
              <a:t>soldaten</a:t>
            </a:r>
            <a:r>
              <a:rPr lang="en-US" dirty="0"/>
              <a:t> </a:t>
            </a:r>
            <a:r>
              <a:rPr lang="en-US" dirty="0" err="1"/>
              <a:t>en</a:t>
            </a:r>
            <a:r>
              <a:rPr lang="en-US" dirty="0"/>
              <a:t> </a:t>
            </a:r>
            <a:r>
              <a:rPr lang="en-US" dirty="0" err="1"/>
              <a:t>generaals</a:t>
            </a:r>
            <a:r>
              <a:rPr lang="en-US" dirty="0"/>
              <a:t> </a:t>
            </a:r>
            <a:r>
              <a:rPr lang="en-US" dirty="0" err="1"/>
              <a:t>regeren</a:t>
            </a:r>
            <a:r>
              <a:rPr lang="en-US" dirty="0"/>
              <a:t>, is </a:t>
            </a:r>
            <a:r>
              <a:rPr lang="en-US" dirty="0" err="1"/>
              <a:t>dat</a:t>
            </a:r>
            <a:r>
              <a:rPr lang="en-US" dirty="0"/>
              <a:t> van de </a:t>
            </a:r>
            <a:r>
              <a:rPr lang="en-US" dirty="0" err="1"/>
              <a:t>moedige</a:t>
            </a:r>
            <a:r>
              <a:rPr lang="en-US" dirty="0"/>
              <a:t> </a:t>
            </a:r>
            <a:r>
              <a:rPr lang="en-US" dirty="0" err="1"/>
              <a:t>krijger</a:t>
            </a:r>
            <a:r>
              <a:rPr lang="en-US" dirty="0"/>
              <a:t>. Het </a:t>
            </a:r>
            <a:r>
              <a:rPr lang="en-US" dirty="0" err="1"/>
              <a:t>ideaal</a:t>
            </a:r>
            <a:r>
              <a:rPr lang="en-US" dirty="0"/>
              <a:t> van in </a:t>
            </a:r>
            <a:r>
              <a:rPr lang="en-US" dirty="0" err="1"/>
              <a:t>een</a:t>
            </a:r>
            <a:r>
              <a:rPr lang="en-US" dirty="0"/>
              <a:t> </a:t>
            </a:r>
            <a:r>
              <a:rPr lang="en-US" dirty="0" err="1"/>
              <a:t>oligarchie</a:t>
            </a:r>
            <a:r>
              <a:rPr lang="en-US" dirty="0"/>
              <a:t>, </a:t>
            </a:r>
            <a:r>
              <a:rPr lang="en-US" dirty="0" err="1"/>
              <a:t>een</a:t>
            </a:r>
            <a:r>
              <a:rPr lang="en-US" dirty="0"/>
              <a:t> </a:t>
            </a:r>
            <a:r>
              <a:rPr lang="en-US" dirty="0" err="1"/>
              <a:t>samenlevig</a:t>
            </a:r>
            <a:r>
              <a:rPr lang="en-US" dirty="0"/>
              <a:t> </a:t>
            </a:r>
            <a:r>
              <a:rPr lang="en-US" dirty="0" err="1"/>
              <a:t>waarin</a:t>
            </a:r>
            <a:r>
              <a:rPr lang="en-US" dirty="0"/>
              <a:t> de </a:t>
            </a:r>
            <a:r>
              <a:rPr lang="en-US" dirty="0" err="1"/>
              <a:t>rijken</a:t>
            </a:r>
            <a:r>
              <a:rPr lang="en-US" dirty="0"/>
              <a:t> </a:t>
            </a:r>
            <a:r>
              <a:rPr lang="en-US" dirty="0" err="1"/>
              <a:t>regeren</a:t>
            </a:r>
            <a:r>
              <a:rPr lang="en-US" dirty="0"/>
              <a:t>, is </a:t>
            </a:r>
            <a:r>
              <a:rPr lang="en-US" dirty="0" err="1"/>
              <a:t>dat</a:t>
            </a:r>
            <a:r>
              <a:rPr lang="en-US" dirty="0"/>
              <a:t> van </a:t>
            </a:r>
            <a:r>
              <a:rPr lang="en-US" dirty="0" err="1"/>
              <a:t>een</a:t>
            </a:r>
            <a:r>
              <a:rPr lang="en-US" dirty="0"/>
              <a:t> slim </a:t>
            </a:r>
            <a:r>
              <a:rPr lang="en-US" dirty="0" err="1"/>
              <a:t>en</a:t>
            </a:r>
            <a:r>
              <a:rPr lang="en-US" dirty="0"/>
              <a:t> </a:t>
            </a:r>
            <a:r>
              <a:rPr lang="en-US" dirty="0" err="1"/>
              <a:t>spaarzaam</a:t>
            </a:r>
            <a:r>
              <a:rPr lang="en-US" dirty="0"/>
              <a:t> </a:t>
            </a:r>
            <a:r>
              <a:rPr lang="en-US" dirty="0" err="1"/>
              <a:t>zakenman</a:t>
            </a:r>
            <a:r>
              <a:rPr lang="en-US" dirty="0"/>
              <a:t>. Het </a:t>
            </a:r>
            <a:r>
              <a:rPr lang="en-US" dirty="0" err="1"/>
              <a:t>ideaal</a:t>
            </a:r>
            <a:r>
              <a:rPr lang="en-US" dirty="0"/>
              <a:t> van </a:t>
            </a:r>
            <a:r>
              <a:rPr lang="en-US" dirty="0" err="1"/>
              <a:t>een</a:t>
            </a:r>
            <a:r>
              <a:rPr lang="en-US" dirty="0"/>
              <a:t> </a:t>
            </a:r>
            <a:r>
              <a:rPr lang="en-US" dirty="0" err="1"/>
              <a:t>democratie</a:t>
            </a:r>
            <a:r>
              <a:rPr lang="en-US" dirty="0"/>
              <a:t> is </a:t>
            </a:r>
            <a:r>
              <a:rPr lang="en-US" dirty="0" err="1"/>
              <a:t>dat</a:t>
            </a:r>
            <a:r>
              <a:rPr lang="en-US" dirty="0"/>
              <a:t> van de </a:t>
            </a:r>
            <a:r>
              <a:rPr lang="en-US" dirty="0" err="1"/>
              <a:t>meest</a:t>
            </a:r>
            <a:r>
              <a:rPr lang="en-US" dirty="0"/>
              <a:t> </a:t>
            </a:r>
            <a:r>
              <a:rPr lang="en-US" dirty="0" err="1"/>
              <a:t>vrije</a:t>
            </a:r>
            <a:r>
              <a:rPr lang="en-US" dirty="0"/>
              <a:t> </a:t>
            </a:r>
            <a:r>
              <a:rPr lang="en-US" dirty="0" err="1"/>
              <a:t>en</a:t>
            </a:r>
            <a:r>
              <a:rPr lang="en-US" dirty="0"/>
              <a:t> </a:t>
            </a:r>
            <a:r>
              <a:rPr lang="en-US" dirty="0" err="1"/>
              <a:t>minst</a:t>
            </a:r>
            <a:r>
              <a:rPr lang="en-US" dirty="0"/>
              <a:t> </a:t>
            </a:r>
            <a:r>
              <a:rPr lang="en-US" dirty="0" err="1"/>
              <a:t>gebonden</a:t>
            </a:r>
            <a:r>
              <a:rPr lang="en-US" dirty="0"/>
              <a:t> </a:t>
            </a:r>
            <a:r>
              <a:rPr lang="en-US" dirty="0" err="1"/>
              <a:t>mens</a:t>
            </a:r>
            <a:r>
              <a:rPr lang="en-US" dirty="0"/>
              <a:t>.</a:t>
            </a:r>
            <a:endParaRPr lang="nl-NL" dirty="0"/>
          </a:p>
        </p:txBody>
      </p:sp>
      <p:sp>
        <p:nvSpPr>
          <p:cNvPr id="2" name="Titel 1"/>
          <p:cNvSpPr>
            <a:spLocks noGrp="1"/>
          </p:cNvSpPr>
          <p:nvPr>
            <p:ph type="title"/>
          </p:nvPr>
        </p:nvSpPr>
        <p:spPr/>
        <p:txBody>
          <a:bodyPr/>
          <a:lstStyle/>
          <a:p>
            <a:r>
              <a:rPr lang="en-US" dirty="0"/>
              <a:t>Wat is </a:t>
            </a:r>
            <a:r>
              <a:rPr lang="en-US" dirty="0" err="1"/>
              <a:t>een</a:t>
            </a:r>
            <a:r>
              <a:rPr lang="en-US" dirty="0"/>
              <a:t> regime (</a:t>
            </a:r>
            <a:r>
              <a:rPr lang="en-US" dirty="0" err="1"/>
              <a:t>Politeia</a:t>
            </a:r>
            <a:r>
              <a:rPr lang="en-US" dirty="0"/>
              <a:t>)?</a:t>
            </a:r>
            <a:endParaRPr lang="nl-NL" dirty="0"/>
          </a:p>
        </p:txBody>
      </p:sp>
    </p:spTree>
    <p:extLst>
      <p:ext uri="{BB962C8B-B14F-4D97-AF65-F5344CB8AC3E}">
        <p14:creationId xmlns:p14="http://schemas.microsoft.com/office/powerpoint/2010/main" val="39027531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839</Words>
  <Application>Microsoft Office PowerPoint</Application>
  <PresentationFormat>Breedbeeld</PresentationFormat>
  <Paragraphs>41</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Plato (427- 347 V. Chr.)</vt:lpstr>
      <vt:lpstr>Belangrijkste punten van Plato’s sociale filosofie. I</vt:lpstr>
      <vt:lpstr>Belangrijkste punten van Plato’s Sociale Filosofie II</vt:lpstr>
      <vt:lpstr>Belangrijkste punten van Plato’s Sociale Filosofie III</vt:lpstr>
      <vt:lpstr>De moderniteit richt zich tegen het klassieke ideaal van de politiek</vt:lpstr>
      <vt:lpstr>Plato’s belangrijke dialoog Politeia gaat over de ideale samenleving</vt:lpstr>
      <vt:lpstr>Plato’s klritiek op de democratie</vt:lpstr>
      <vt:lpstr>De moderne politieke filosofie keert zich tegen de klassieke leer</vt:lpstr>
      <vt:lpstr>Wat is een regime (Politeia)?</vt:lpstr>
      <vt:lpstr>Individuele zielen vormen zich naar gelang van het regime</vt:lpstr>
      <vt:lpstr>PowerPoint-presentatie</vt:lpstr>
      <vt:lpstr>De ordening in het beste regime en in de beste individuele ziel</vt:lpstr>
      <vt:lpstr>Plato’s filosofie is nog steeds invloedrijk onder conservatieven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 (427- 347 V. Chr.)</dc:title>
  <dc:creator>Yoram Stein</dc:creator>
  <cp:lastModifiedBy>Thomas Bragdon</cp:lastModifiedBy>
  <cp:revision>1</cp:revision>
  <dcterms:created xsi:type="dcterms:W3CDTF">2018-11-24T11:39:38Z</dcterms:created>
  <dcterms:modified xsi:type="dcterms:W3CDTF">2019-02-04T14:59:25Z</dcterms:modified>
</cp:coreProperties>
</file>