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59" r:id="rId6"/>
    <p:sldId id="260" r:id="rId7"/>
    <p:sldId id="266" r:id="rId8"/>
    <p:sldId id="262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E639D-9A67-4194-955B-1113882C928A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079A2-4B0C-4F0F-9028-7BAB05A742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14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Discussie geleid door 2/3 mensen.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79A2-4B0C-4F0F-9028-7BAB05A742E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56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fgeronde rechthoe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ronde rechthoe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fgeronde rechthoe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nd enkele hoek rechthoek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fgeronde rechthoe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jdelijke aanduiding voor ti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8D925F-0E60-4AEE-B577-BD3F1DC1E9B8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9582DE-1A01-45E1-841F-3DCD7B37BC7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Zeiltocht</a:t>
            </a:r>
            <a:r>
              <a:rPr lang="en-US" dirty="0" smtClean="0"/>
              <a:t> </a:t>
            </a:r>
            <a:r>
              <a:rPr lang="en-US" dirty="0" err="1" smtClean="0"/>
              <a:t>langs</a:t>
            </a:r>
            <a:r>
              <a:rPr lang="en-US" dirty="0" smtClean="0"/>
              <a:t> de </a:t>
            </a:r>
            <a:r>
              <a:rPr lang="en-US" dirty="0" err="1" smtClean="0"/>
              <a:t>Caribische</a:t>
            </a:r>
            <a:r>
              <a:rPr lang="en-US" dirty="0" smtClean="0"/>
              <a:t> </a:t>
            </a:r>
            <a:r>
              <a:rPr lang="en-US" dirty="0" err="1" smtClean="0"/>
              <a:t>eilanden</a:t>
            </a:r>
            <a:r>
              <a:rPr lang="en-US" dirty="0" smtClean="0"/>
              <a:t>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err="1" smtClean="0"/>
              <a:t>Filosofie</a:t>
            </a:r>
            <a:r>
              <a:rPr lang="en-US" sz="3600" dirty="0" smtClean="0"/>
              <a:t>      </a:t>
            </a:r>
            <a:endParaRPr lang="en-US" sz="3600" dirty="0"/>
          </a:p>
          <a:p>
            <a:r>
              <a:rPr lang="en-US" sz="3600" dirty="0" err="1" smtClean="0"/>
              <a:t>Reisweek</a:t>
            </a:r>
            <a:r>
              <a:rPr lang="en-US" sz="3600" dirty="0" smtClean="0"/>
              <a:t> </a:t>
            </a:r>
            <a:r>
              <a:rPr lang="en-US" sz="3600" dirty="0"/>
              <a:t>5V</a:t>
            </a:r>
            <a:endParaRPr lang="nl-NL" sz="3600" dirty="0"/>
          </a:p>
        </p:txBody>
      </p:sp>
      <p:pic>
        <p:nvPicPr>
          <p:cNvPr id="1026" name="Picture 2" descr="http://www.charterworld.com/news/wp-content/uploads/2012/02/Sailing-Yacht-Ramb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4178552" cy="27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 de discussie die daarop volgt zal de koers worden vastgelegd. </a:t>
            </a:r>
            <a:endParaRPr lang="nl-NL" dirty="0"/>
          </a:p>
        </p:txBody>
      </p:sp>
      <p:pic>
        <p:nvPicPr>
          <p:cNvPr id="1026" name="Picture 2" descr="http://favim.com/orig/201104/15/Favim.com-187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35740"/>
            <a:ext cx="4896544" cy="325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4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568952" cy="1224136"/>
          </a:xfrm>
        </p:spPr>
        <p:txBody>
          <a:bodyPr>
            <a:normAutofit fontScale="90000"/>
          </a:bodyPr>
          <a:lstStyle/>
          <a:p>
            <a:r>
              <a:rPr lang="nl-NL" dirty="0"/>
              <a:t>Opdracht in </a:t>
            </a:r>
            <a:r>
              <a:rPr lang="nl-NL" dirty="0" smtClean="0"/>
              <a:t>drietallen: schrijf een </a:t>
            </a:r>
            <a:r>
              <a:rPr lang="nl-NL" i="1" dirty="0" smtClean="0"/>
              <a:t>pleidooi</a:t>
            </a:r>
            <a:r>
              <a:rPr lang="nl-NL" dirty="0"/>
              <a:t> </a:t>
            </a:r>
            <a:r>
              <a:rPr lang="nl-NL" dirty="0" smtClean="0"/>
              <a:t>voor bij het kampvuur </a:t>
            </a:r>
            <a:br>
              <a:rPr lang="nl-NL" dirty="0" smtClean="0"/>
            </a:br>
            <a:r>
              <a:rPr lang="nl-NL" dirty="0" smtClean="0"/>
              <a:t>(3 a 4 minuten) </a:t>
            </a:r>
            <a:r>
              <a:rPr lang="nl-NL" dirty="0"/>
              <a:t> 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548680"/>
            <a:ext cx="8399904" cy="4536504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Bepleit: wat moet er </a:t>
            </a:r>
            <a:r>
              <a:rPr lang="nl-NL" dirty="0"/>
              <a:t>volgens </a:t>
            </a:r>
            <a:r>
              <a:rPr lang="nl-NL" dirty="0" smtClean="0"/>
              <a:t>jullie gebeuren </a:t>
            </a:r>
            <a:r>
              <a:rPr lang="nl-NL" dirty="0"/>
              <a:t>in sociaal </a:t>
            </a:r>
            <a:r>
              <a:rPr lang="nl-NL" dirty="0" smtClean="0"/>
              <a:t>opzicht? </a:t>
            </a:r>
            <a:r>
              <a:rPr lang="nl-NL" dirty="0"/>
              <a:t> </a:t>
            </a:r>
          </a:p>
          <a:p>
            <a:pPr lvl="1"/>
            <a:r>
              <a:rPr lang="nl-NL" i="1" dirty="0"/>
              <a:t>Welke </a:t>
            </a:r>
            <a:r>
              <a:rPr lang="nl-NL" dirty="0"/>
              <a:t>afspraken moeten we onderling maken? </a:t>
            </a:r>
          </a:p>
          <a:p>
            <a:pPr lvl="1"/>
            <a:r>
              <a:rPr lang="nl-NL" i="1" dirty="0"/>
              <a:t>Hoe</a:t>
            </a:r>
            <a:r>
              <a:rPr lang="nl-NL" dirty="0"/>
              <a:t> moeten die beslissingen gemaakt </a:t>
            </a:r>
            <a:r>
              <a:rPr lang="nl-NL" dirty="0" smtClean="0"/>
              <a:t>worden? </a:t>
            </a:r>
          </a:p>
          <a:p>
            <a:pPr lvl="1"/>
            <a:endParaRPr lang="nl-NL" dirty="0" smtClean="0"/>
          </a:p>
          <a:p>
            <a:pPr marL="347472" lvl="1" indent="0">
              <a:buNone/>
            </a:pPr>
            <a:r>
              <a:rPr lang="nl-NL" dirty="0" smtClean="0"/>
              <a:t>Onderwerpen, o.a.:</a:t>
            </a:r>
            <a:r>
              <a:rPr lang="nl-NL" dirty="0"/>
              <a:t> </a:t>
            </a:r>
          </a:p>
          <a:p>
            <a:pPr lvl="1"/>
            <a:r>
              <a:rPr lang="nl-NL" dirty="0"/>
              <a:t>Leiderschap en bestuur </a:t>
            </a:r>
          </a:p>
          <a:p>
            <a:pPr lvl="1"/>
            <a:r>
              <a:rPr lang="nl-NL" dirty="0" smtClean="0"/>
              <a:t>Samenwerken, taakverdeling </a:t>
            </a:r>
            <a:r>
              <a:rPr lang="nl-NL" dirty="0"/>
              <a:t>en </a:t>
            </a:r>
            <a:r>
              <a:rPr lang="nl-NL" dirty="0" smtClean="0"/>
              <a:t>goederen delen</a:t>
            </a:r>
            <a:r>
              <a:rPr lang="nl-NL" dirty="0"/>
              <a:t> </a:t>
            </a:r>
          </a:p>
          <a:p>
            <a:pPr lvl="1"/>
            <a:r>
              <a:rPr lang="nl-NL" dirty="0" smtClean="0"/>
              <a:t>Sancties voor misbruik</a:t>
            </a:r>
          </a:p>
          <a:p>
            <a:pPr lvl="1"/>
            <a:endParaRPr lang="nl-NL" dirty="0"/>
          </a:p>
          <a:p>
            <a:pPr marL="347472" lvl="1" indent="0">
              <a:buNone/>
            </a:pPr>
            <a:r>
              <a:rPr lang="nl-NL" dirty="0" smtClean="0"/>
              <a:t>Kom met doordachte analyses en realistische voorstellen!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329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Na de pleidooien =&gt; Kom tot overeenstemming over de sociale koers. Dit is het eindproduct van de klas.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95536" y="548680"/>
            <a:ext cx="8399904" cy="453650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 descr="http://i538.photobucket.com/albums/ff346/corquando/Consens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2" y="332656"/>
            <a:ext cx="5200236" cy="40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3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Helaas</a:t>
            </a:r>
            <a:r>
              <a:rPr lang="en-US" dirty="0" smtClean="0"/>
              <a:t>: Poseidon is het </a:t>
            </a:r>
            <a:r>
              <a:rPr lang="en-US" dirty="0" err="1" smtClean="0"/>
              <a:t>reisgezelschap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welgezind</a:t>
            </a:r>
            <a:r>
              <a:rPr lang="en-US" dirty="0" smtClean="0"/>
              <a:t>…</a:t>
            </a:r>
            <a:endParaRPr lang="nl-NL" dirty="0"/>
          </a:p>
        </p:txBody>
      </p:sp>
      <p:pic>
        <p:nvPicPr>
          <p:cNvPr id="2054" name="Picture 6" descr="http://lwg.nl/wp-content/uploads/2014/03/Rembrant-Jesus-disciples-storm-on-Sea-of-Galilee1-82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33485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3.wikia.nocookie.net/__cb20100223113842/mythology/images/8/89/Poseidon_sculpture_copenhagen_200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b="7356"/>
          <a:stretch/>
        </p:blipFill>
        <p:spPr bwMode="auto">
          <a:xfrm>
            <a:off x="5292080" y="1344069"/>
            <a:ext cx="3619663" cy="36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 boot </a:t>
            </a:r>
            <a:r>
              <a:rPr lang="en-US" dirty="0" err="1" smtClean="0"/>
              <a:t>komt</a:t>
            </a:r>
            <a:r>
              <a:rPr lang="en-US" dirty="0" smtClean="0"/>
              <a:t> in de </a:t>
            </a:r>
            <a:r>
              <a:rPr lang="en-US" dirty="0" err="1" smtClean="0"/>
              <a:t>greep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orkaan</a:t>
            </a:r>
            <a:r>
              <a:rPr lang="en-US" dirty="0" smtClean="0"/>
              <a:t> die hem </a:t>
            </a:r>
            <a:r>
              <a:rPr lang="en-US" dirty="0" err="1" smtClean="0"/>
              <a:t>dagenlang</a:t>
            </a:r>
            <a:r>
              <a:rPr lang="en-US" dirty="0" smtClean="0"/>
              <a:t> op </a:t>
            </a:r>
            <a:r>
              <a:rPr lang="en-US" dirty="0" err="1" smtClean="0"/>
              <a:t>sleepouw</a:t>
            </a:r>
            <a:r>
              <a:rPr lang="en-US" dirty="0" smtClean="0"/>
              <a:t> </a:t>
            </a:r>
            <a:r>
              <a:rPr lang="en-US" dirty="0" err="1" smtClean="0"/>
              <a:t>neemt</a:t>
            </a:r>
            <a:r>
              <a:rPr lang="en-US" dirty="0" smtClean="0"/>
              <a:t>. </a:t>
            </a:r>
            <a:endParaRPr lang="nl-NL" dirty="0"/>
          </a:p>
        </p:txBody>
      </p:sp>
      <p:pic>
        <p:nvPicPr>
          <p:cNvPr id="4" name="Picture 6" descr="http://lwg.nl/wp-content/uploads/2014/03/Rembrant-Jesus-disciples-storm-on-Sea-of-Galilee1-82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33485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1.s-nbcnews.com/j/MSNBC/Components/Photo/_new/hurricane-floyd-540x540.grid-6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14349"/>
            <a:ext cx="4010794" cy="40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begeleidend docent is overboord geslagen… </a:t>
            </a:r>
            <a:endParaRPr lang="nl-NL" dirty="0"/>
          </a:p>
        </p:txBody>
      </p:sp>
      <p:pic>
        <p:nvPicPr>
          <p:cNvPr id="2052" name="Picture 4" descr="http://www.wallpaperfly.com/thumbnails/detail/20120924/hands%20drowning%20sea%201920x1080%20wallpaper_www.wallmay.net_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5976664" cy="33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9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ochtend</a:t>
            </a:r>
            <a:r>
              <a:rPr lang="en-US" dirty="0" smtClean="0"/>
              <a:t> </a:t>
            </a:r>
            <a:r>
              <a:rPr lang="en-US" dirty="0" err="1" smtClean="0"/>
              <a:t>loopt</a:t>
            </a:r>
            <a:r>
              <a:rPr lang="en-US" dirty="0" smtClean="0"/>
              <a:t> de boot vast 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zandbank</a:t>
            </a:r>
            <a:r>
              <a:rPr lang="en-US" dirty="0" smtClean="0"/>
              <a:t>.</a:t>
            </a:r>
            <a:endParaRPr lang="nl-NL" dirty="0"/>
          </a:p>
        </p:txBody>
      </p:sp>
      <p:pic>
        <p:nvPicPr>
          <p:cNvPr id="5124" name="Picture 4" descr="http://imagecache2.allposters.com/images/RHPOD/1-2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Gestrand</a:t>
            </a:r>
            <a:r>
              <a:rPr lang="en-US" dirty="0" smtClean="0"/>
              <a:t> 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onbewoond</a:t>
            </a:r>
            <a:r>
              <a:rPr lang="en-US" dirty="0" smtClean="0"/>
              <a:t> </a:t>
            </a:r>
            <a:r>
              <a:rPr lang="en-US" dirty="0" err="1" smtClean="0"/>
              <a:t>eiland</a:t>
            </a:r>
            <a:r>
              <a:rPr lang="en-US" dirty="0" smtClean="0"/>
              <a:t>. </a:t>
            </a:r>
            <a:r>
              <a:rPr lang="en-US" dirty="0" err="1" smtClean="0"/>
              <a:t>Wat</a:t>
            </a:r>
            <a:r>
              <a:rPr lang="en-US" dirty="0" smtClean="0"/>
              <a:t> nu?</a:t>
            </a:r>
            <a:endParaRPr lang="nl-NL" dirty="0"/>
          </a:p>
        </p:txBody>
      </p:sp>
      <p:sp>
        <p:nvSpPr>
          <p:cNvPr id="4" name="AutoShape 2" descr="https://i.ytimg.com/vi/mAngvBx2lc8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https://i.ytimg.com/vi/mAngvBx2lc8/hq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https://i.ytimg.com/vi/mAngvBx2lc8/hqdefaul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https://i.ytimg.com/vi/mAngvBx2lc8/hqdefault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5" name="Picture 9" descr="C:\Users\Martin\Pictures\shipwr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804" y="5229200"/>
            <a:ext cx="8183880" cy="1397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Het is </a:t>
            </a:r>
            <a:r>
              <a:rPr lang="en-US" dirty="0" err="1" smtClean="0"/>
              <a:t>onbekend</a:t>
            </a:r>
            <a:r>
              <a:rPr lang="en-US" dirty="0" smtClean="0"/>
              <a:t> hoe </a:t>
            </a:r>
            <a:r>
              <a:rPr lang="en-US" dirty="0" err="1" smtClean="0"/>
              <a:t>lang</a:t>
            </a:r>
            <a:r>
              <a:rPr lang="en-US" dirty="0" smtClean="0"/>
              <a:t> je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blijven</a:t>
            </a:r>
            <a:r>
              <a:rPr lang="en-US" dirty="0" smtClean="0"/>
              <a:t> en het is de </a:t>
            </a:r>
            <a:r>
              <a:rPr lang="en-US" dirty="0" err="1" smtClean="0"/>
              <a:t>vraag</a:t>
            </a:r>
            <a:r>
              <a:rPr lang="en-US" dirty="0" smtClean="0"/>
              <a:t> of </a:t>
            </a:r>
            <a:r>
              <a:rPr lang="en-US" dirty="0" err="1" smtClean="0"/>
              <a:t>iedereen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avontuur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overleven</a:t>
            </a:r>
            <a:r>
              <a:rPr lang="en-US" dirty="0" smtClean="0"/>
              <a:t>. </a:t>
            </a:r>
            <a:endParaRPr lang="nl-NL" dirty="0"/>
          </a:p>
        </p:txBody>
      </p:sp>
      <p:sp>
        <p:nvSpPr>
          <p:cNvPr id="4" name="AutoShape 2" descr="https://i.ytimg.com/vi/mAngvBx2lc8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https://i.ytimg.com/vi/mAngvBx2lc8/hq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https://i.ytimg.com/vi/mAngvBx2lc8/hqdefaul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https://i.ytimg.com/vi/mAngvBx2lc8/hqdefault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5" name="Picture 9" descr="C:\Users\Martin\Pictures\shipwr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Om te bepalen hoe het verder moet, spreken jullie af die avond bijeen te komen bij het kampvuur. </a:t>
            </a:r>
            <a:endParaRPr lang="nl-NL" dirty="0"/>
          </a:p>
        </p:txBody>
      </p:sp>
      <p:pic>
        <p:nvPicPr>
          <p:cNvPr id="1026" name="Picture 2" descr="http://favim.com/orig/201104/15/Favim.com-18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35740"/>
            <a:ext cx="4896544" cy="325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0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Er zullen pleidooien worden afgestoken met uiteenlopende voorstellen. </a:t>
            </a:r>
            <a:endParaRPr lang="nl-NL" dirty="0"/>
          </a:p>
        </p:txBody>
      </p:sp>
      <p:pic>
        <p:nvPicPr>
          <p:cNvPr id="1026" name="Picture 2" descr="http://favim.com/orig/201104/15/Favim.com-18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35740"/>
            <a:ext cx="4896544" cy="325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22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</TotalTime>
  <Words>167</Words>
  <Application>Microsoft Office PowerPoint</Application>
  <PresentationFormat>Diavoorstelling (4:3)</PresentationFormat>
  <Paragraphs>26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Calibri</vt:lpstr>
      <vt:lpstr>Verdana</vt:lpstr>
      <vt:lpstr>Wingdings 2</vt:lpstr>
      <vt:lpstr>Aspect</vt:lpstr>
      <vt:lpstr>  Zeiltocht langs de Caribische eilanden!</vt:lpstr>
      <vt:lpstr>Helaas: Poseidon is het reisgezelschap niet welgezind…</vt:lpstr>
      <vt:lpstr>De boot komt in de greep van een orkaan die hem dagenlang op sleepouw neemt. </vt:lpstr>
      <vt:lpstr>De begeleidend docent is overboord geslagen… </vt:lpstr>
      <vt:lpstr>Op een ochtend loopt de boot vast op een zandbank.</vt:lpstr>
      <vt:lpstr>Gestrand op een onbewoond eiland. Wat nu?</vt:lpstr>
      <vt:lpstr>Het is onbekend hoe lang je er zal blijven en het is de vraag of iedereen dit avontuur zal overleven. </vt:lpstr>
      <vt:lpstr>Om te bepalen hoe het verder moet, spreken jullie af die avond bijeen te komen bij het kampvuur. </vt:lpstr>
      <vt:lpstr>Er zullen pleidooien worden afgestoken met uiteenlopende voorstellen. </vt:lpstr>
      <vt:lpstr>In de discussie die daarop volgt zal de koers worden vastgelegd. </vt:lpstr>
      <vt:lpstr>Opdracht in drietallen: schrijf een pleidooi voor bij het kampvuur  (3 a 4 minuten)   </vt:lpstr>
      <vt:lpstr>Na de pleidooien =&gt; Kom tot overeenstemming over de sociale koers. Dit is het eindproduct van de klas.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Zeiltocht langs canarische eilanden!</dc:title>
  <dc:creator>Martin</dc:creator>
  <cp:lastModifiedBy>Thomas Bragdon</cp:lastModifiedBy>
  <cp:revision>11</cp:revision>
  <dcterms:created xsi:type="dcterms:W3CDTF">2014-09-19T07:37:12Z</dcterms:created>
  <dcterms:modified xsi:type="dcterms:W3CDTF">2019-02-04T11:13:05Z</dcterms:modified>
</cp:coreProperties>
</file>