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5" r:id="rId2"/>
    <p:sldId id="368" r:id="rId3"/>
    <p:sldId id="369" r:id="rId4"/>
    <p:sldId id="370" r:id="rId5"/>
    <p:sldId id="366" r:id="rId6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6867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9EC6B-78A3-4E79-9FDB-74698D8815B0}" type="datetimeFigureOut">
              <a:rPr lang="nl-NL" smtClean="0"/>
              <a:t>23-10-2018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6867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8D854-951E-4EFF-AA85-DC9405DAD9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71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E495-7ED5-423F-AAD8-9FF68A879596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0CA0A-DB41-427B-87E5-4AA807E93F2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22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3BCE-883A-43A6-8685-E1EA24A0B1E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67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CA0A-DB41-427B-87E5-4AA807E93F2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46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0CA0A-DB41-427B-87E5-4AA807E93F2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50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3BCE-883A-43A6-8685-E1EA24A0B1E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65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54404A-1F82-43D7-B262-31E688D0E564}" type="datetimeFigureOut">
              <a:rPr lang="nl-NL" smtClean="0"/>
              <a:pPr/>
              <a:t>23-10-2018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41366F-A4B1-4A23-8450-1802487E7CB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Feministische filosofie en </a:t>
            </a:r>
            <a:r>
              <a:rPr lang="nl-NL" dirty="0" err="1"/>
              <a:t>Miley</a:t>
            </a:r>
            <a:r>
              <a:rPr lang="nl-NL" dirty="0"/>
              <a:t> Cyrus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99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Wrecking ball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672"/>
          </a:xfrm>
        </p:spPr>
        <p:txBody>
          <a:bodyPr/>
          <a:lstStyle/>
          <a:p>
            <a:r>
              <a:rPr lang="en-US" dirty="0"/>
              <a:t>https://www.youtube.com/watch?v=My2FRPA3Gf8</a:t>
            </a:r>
            <a:endParaRPr lang="nl-NL" dirty="0"/>
          </a:p>
        </p:txBody>
      </p:sp>
      <p:pic>
        <p:nvPicPr>
          <p:cNvPr id="1026" name="Picture 2" descr="http://3.bp.blogspot.com/-q5Tq6pprTbA/UjGm4-LY8CI/AAAAAAAJC4k/cWAcIaAGt_s/s1600/Miley_Cyrus-Wrecking_Ball-2013-MSS-057.jpg">
            <a:extLst>
              <a:ext uri="{FF2B5EF4-FFF2-40B4-BE49-F238E27FC236}">
                <a16:creationId xmlns:a16="http://schemas.microsoft.com/office/drawing/2014/main" xmlns="" id="{349A4A19-AD68-48BA-8D78-86CCB9830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6588224" cy="37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34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8229600" cy="990600"/>
          </a:xfrm>
        </p:spPr>
        <p:txBody>
          <a:bodyPr/>
          <a:lstStyle/>
          <a:p>
            <a:r>
              <a:rPr lang="en-US" dirty="0"/>
              <a:t>Miley Cyrus</a:t>
            </a:r>
            <a:endParaRPr lang="nl-NL" dirty="0"/>
          </a:p>
        </p:txBody>
      </p:sp>
      <p:pic>
        <p:nvPicPr>
          <p:cNvPr id="2050" name="Picture 2" descr="https://tse3.mm.bing.net/th?id=OIP.cjA0zWJ6xuaGrHKDI_-gvgHaEK&amp;pid=15.1&amp;P=0&amp;w=338&amp;h=191">
            <a:extLst>
              <a:ext uri="{FF2B5EF4-FFF2-40B4-BE49-F238E27FC236}">
                <a16:creationId xmlns:a16="http://schemas.microsoft.com/office/drawing/2014/main" xmlns="" id="{2F71C989-1608-4C16-9A0D-5EA441387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140" y="3795431"/>
            <a:ext cx="5112568" cy="287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3.mm.bing.net/th?id=OIP.Fo9DowHa9piE4m4mP4hl6AHaGV&amp;pid=15.1&amp;P=0&amp;w=184&amp;h=158">
            <a:extLst>
              <a:ext uri="{FF2B5EF4-FFF2-40B4-BE49-F238E27FC236}">
                <a16:creationId xmlns:a16="http://schemas.microsoft.com/office/drawing/2014/main" xmlns="" id="{128C8F16-C0FE-4FBD-9B1A-AB1AD0B7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31" y="521289"/>
            <a:ext cx="3672408" cy="31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5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https://www.youtube.com/watch?v=0-EF60neguk</a:t>
            </a:r>
          </a:p>
        </p:txBody>
      </p:sp>
      <p:pic>
        <p:nvPicPr>
          <p:cNvPr id="3074" name="Picture 2" descr="http://i.dailymail.co.uk/i/pix/2013/10/03/article-2442321-184311D200000578-90_634x372.jpg">
            <a:extLst>
              <a:ext uri="{FF2B5EF4-FFF2-40B4-BE49-F238E27FC236}">
                <a16:creationId xmlns:a16="http://schemas.microsoft.com/office/drawing/2014/main" xmlns="" id="{1DC12A8D-8831-42AE-8ACD-6F41D16FE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41264"/>
            <a:ext cx="6803558" cy="39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7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Vragen?</a:t>
            </a:r>
          </a:p>
        </p:txBody>
      </p:sp>
      <p:pic>
        <p:nvPicPr>
          <p:cNvPr id="1026" name="Picture 2" descr="http://www.hard-c.com/wp-content/uploads/2010/12/vraagtek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00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517</TotalTime>
  <Words>23</Words>
  <Application>Microsoft Office PowerPoint</Application>
  <PresentationFormat>Diavoorstelling (4:3)</PresentationFormat>
  <Paragraphs>23</Paragraphs>
  <Slides>5</Slides>
  <Notes>4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Clarity</vt:lpstr>
      <vt:lpstr>Welkom</vt:lpstr>
      <vt:lpstr>Wrecking ball</vt:lpstr>
      <vt:lpstr>Miley Cyrus</vt:lpstr>
      <vt:lpstr>Opdracht</vt:lpstr>
      <vt:lpstr>Vragen?</vt:lpstr>
    </vt:vector>
  </TitlesOfParts>
  <Company>Utrecht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maatschappijleer</dc:title>
  <dc:creator>Hamelink, M.S. (Marloes)</dc:creator>
  <cp:lastModifiedBy>Ine Raangs</cp:lastModifiedBy>
  <cp:revision>73</cp:revision>
  <cp:lastPrinted>2016-09-27T07:24:34Z</cp:lastPrinted>
  <dcterms:created xsi:type="dcterms:W3CDTF">2014-02-28T16:34:10Z</dcterms:created>
  <dcterms:modified xsi:type="dcterms:W3CDTF">2018-10-23T13:20:15Z</dcterms:modified>
</cp:coreProperties>
</file>