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62" r:id="rId2"/>
  </p:sldMasterIdLst>
  <p:sldIdLst>
    <p:sldId id="256" r:id="rId3"/>
    <p:sldId id="263" r:id="rId4"/>
    <p:sldId id="267" r:id="rId5"/>
    <p:sldId id="266" r:id="rId6"/>
    <p:sldId id="264"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eline Boter" initials="EB"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480" autoAdjust="0"/>
    <p:restoredTop sz="94660"/>
  </p:normalViewPr>
  <p:slideViewPr>
    <p:cSldViewPr snapToGrid="0">
      <p:cViewPr varScale="1">
        <p:scale>
          <a:sx n="79" d="100"/>
          <a:sy n="79" d="100"/>
        </p:scale>
        <p:origin x="92" y="1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1-23T10:48:24.132" idx="1">
    <p:pos x="6106" y="2464"/>
    <p:text>Eventueel kan dit als huiswerk meegegeven worden</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nl-NL"/>
              <a:t>Klik om stijl te bewerken</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92051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2442120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nl-NL"/>
              <a:t>Klik om stijl te bewerken</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2892706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nl-NL"/>
              <a:t>Klik om stijl te bewerken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1592127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nl-NL"/>
              <a:t>Klik om stijl te bewerken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221917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nl-NL"/>
              <a:t>Klik om stijl te bewerken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6167750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53DA59F1-F650-42EF-BB65-02C1D883497A}" type="datetimeFigureOut">
              <a:rPr lang="nl-NL" smtClean="0"/>
              <a:t>23-1-2019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3576964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3DA59F1-F650-42EF-BB65-02C1D883497A}" type="datetimeFigureOut">
              <a:rPr lang="nl-NL" smtClean="0"/>
              <a:t>23-1-2019</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9888802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53DA59F1-F650-42EF-BB65-02C1D883497A}" type="datetimeFigureOut">
              <a:rPr lang="nl-NL" smtClean="0"/>
              <a:t>23-1-2019</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1283599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DA59F1-F650-42EF-BB65-02C1D883497A}" type="datetimeFigureOut">
              <a:rPr lang="nl-NL" smtClean="0"/>
              <a:t>23-1-2019</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3487258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nl-NL"/>
              <a:t>Klik om stijl te bewerken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53DA59F1-F650-42EF-BB65-02C1D883497A}" type="datetimeFigureOut">
              <a:rPr lang="nl-NL" smtClean="0"/>
              <a:t>23-1-2019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3485688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29534857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nl-NL"/>
              <a:t>Klik om stijl te bewerken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a:xfrm>
            <a:off x="3885810" y="6041362"/>
            <a:ext cx="976879" cy="365125"/>
          </a:xfrm>
        </p:spPr>
        <p:txBody>
          <a:bodyPr/>
          <a:lstStyle/>
          <a:p>
            <a:fld id="{53DA59F1-F650-42EF-BB65-02C1D883497A}" type="datetimeFigureOut">
              <a:rPr lang="nl-NL" smtClean="0"/>
              <a:t>23-1-2019</a:t>
            </a:fld>
            <a:endParaRPr lang="nl-NL"/>
          </a:p>
        </p:txBody>
      </p:sp>
      <p:sp>
        <p:nvSpPr>
          <p:cNvPr id="6" name="Footer Placeholder 5"/>
          <p:cNvSpPr>
            <a:spLocks noGrp="1"/>
          </p:cNvSpPr>
          <p:nvPr>
            <p:ph type="ftr" sz="quarter" idx="11"/>
          </p:nvPr>
        </p:nvSpPr>
        <p:spPr>
          <a:xfrm>
            <a:off x="590396" y="6041362"/>
            <a:ext cx="3295413" cy="365125"/>
          </a:xfrm>
        </p:spPr>
        <p:txBody>
          <a:bodyPr/>
          <a:lstStyle/>
          <a:p>
            <a:endParaRPr lang="nl-NL"/>
          </a:p>
        </p:txBody>
      </p:sp>
      <p:sp>
        <p:nvSpPr>
          <p:cNvPr id="7" name="Slide Number Placeholder 6"/>
          <p:cNvSpPr>
            <a:spLocks noGrp="1"/>
          </p:cNvSpPr>
          <p:nvPr>
            <p:ph type="sldNum" sz="quarter" idx="12"/>
          </p:nvPr>
        </p:nvSpPr>
        <p:spPr>
          <a:xfrm>
            <a:off x="4862689" y="5915888"/>
            <a:ext cx="1062155" cy="490599"/>
          </a:xfrm>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24168813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nl-NL"/>
              <a:t>Klik om stijl te bewerken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53DA59F1-F650-42EF-BB65-02C1D883497A}" type="datetimeFigureOut">
              <a:rPr lang="nl-NL" smtClean="0"/>
              <a:t>23-1-2019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33857090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nl-NL"/>
              <a:t>Klik om stijl te bewerken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nl-NL"/>
              <a:t>Tekststijl van het model bewerken</a:t>
            </a:r>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18505321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nl-NL"/>
              <a:t>Klik om stijl te bewerken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nl-NL"/>
              <a:t>Tekststijl van het model bewerken</a:t>
            </a:r>
          </a:p>
        </p:txBody>
      </p:sp>
      <p:sp>
        <p:nvSpPr>
          <p:cNvPr id="2" name="Date Placeholder 1"/>
          <p:cNvSpPr>
            <a:spLocks noGrp="1"/>
          </p:cNvSpPr>
          <p:nvPr>
            <p:ph type="dt" sz="half" idx="10"/>
          </p:nvPr>
        </p:nvSpPr>
        <p:spPr/>
        <p:txBody>
          <a:bodyPr/>
          <a:lstStyle/>
          <a:p>
            <a:fld id="{53DA59F1-F650-42EF-BB65-02C1D883497A}" type="datetimeFigureOut">
              <a:rPr lang="nl-NL" smtClean="0"/>
              <a:t>23-1-2019</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25641604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29522838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898024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nl-NL"/>
              <a:t>Klik om stijl te bewerken</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53DA59F1-F650-42EF-BB65-02C1D883497A}" type="datetimeFigureOut">
              <a:rPr lang="nl-NL" smtClean="0"/>
              <a:t>23-1-2019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147520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53DA59F1-F650-42EF-BB65-02C1D883497A}" type="datetimeFigureOut">
              <a:rPr lang="nl-NL" smtClean="0"/>
              <a:t>23-1-2019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3815152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Vergelijk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845127" y="2507550"/>
            <a:ext cx="5156200" cy="3680525"/>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6172200" y="2507550"/>
            <a:ext cx="5181601" cy="3680525"/>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p:txBody>
          <a:bodyPr/>
          <a:lstStyle/>
          <a:p>
            <a:fld id="{53DA59F1-F650-42EF-BB65-02C1D883497A}" type="datetimeFigureOut">
              <a:rPr lang="nl-NL" smtClean="0"/>
              <a:t>23-1-2019</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59110DD6-8587-4127-B34B-62B0697E6A4B}" type="slidenum">
              <a:rPr lang="nl-NL" smtClean="0"/>
              <a:t>‹nr.›</a:t>
            </a:fld>
            <a:endParaRPr lang="nl-NL"/>
          </a:p>
        </p:txBody>
      </p:sp>
      <p:sp>
        <p:nvSpPr>
          <p:cNvPr id="10" name="Title 9"/>
          <p:cNvSpPr>
            <a:spLocks noGrp="1"/>
          </p:cNvSpPr>
          <p:nvPr>
            <p:ph type="title"/>
          </p:nvPr>
        </p:nvSpPr>
        <p:spPr/>
        <p:txBody>
          <a:bodyPr/>
          <a:lstStyle/>
          <a:p>
            <a:r>
              <a:rPr lang="nl-NL"/>
              <a:t>Klik om stijl te bewerken</a:t>
            </a:r>
            <a:endParaRPr lang="en-US" dirty="0"/>
          </a:p>
        </p:txBody>
      </p:sp>
    </p:spTree>
    <p:extLst>
      <p:ext uri="{BB962C8B-B14F-4D97-AF65-F5344CB8AC3E}">
        <p14:creationId xmlns:p14="http://schemas.microsoft.com/office/powerpoint/2010/main" val="150190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lleen tite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3DA59F1-F650-42EF-BB65-02C1D883497A}" type="datetimeFigureOut">
              <a:rPr lang="nl-NL" smtClean="0"/>
              <a:t>23-1-2019</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59110DD6-8587-4127-B34B-62B0697E6A4B}" type="slidenum">
              <a:rPr lang="nl-NL" smtClean="0"/>
              <a:t>‹nr.›</a:t>
            </a:fld>
            <a:endParaRPr lang="nl-NL"/>
          </a:p>
        </p:txBody>
      </p:sp>
      <p:sp>
        <p:nvSpPr>
          <p:cNvPr id="6" name="Title 5"/>
          <p:cNvSpPr>
            <a:spLocks noGrp="1"/>
          </p:cNvSpPr>
          <p:nvPr>
            <p:ph type="title"/>
          </p:nvPr>
        </p:nvSpPr>
        <p:spPr/>
        <p:txBody>
          <a:bodyPr/>
          <a:lstStyle/>
          <a:p>
            <a:r>
              <a:rPr lang="nl-NL"/>
              <a:t>Klik om stijl te bewerken</a:t>
            </a:r>
            <a:endParaRPr lang="en-US"/>
          </a:p>
        </p:txBody>
      </p:sp>
    </p:spTree>
    <p:extLst>
      <p:ext uri="{BB962C8B-B14F-4D97-AF65-F5344CB8AC3E}">
        <p14:creationId xmlns:p14="http://schemas.microsoft.com/office/powerpoint/2010/main" val="2025910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DA59F1-F650-42EF-BB65-02C1D883497A}" type="datetimeFigureOut">
              <a:rPr lang="nl-NL" smtClean="0"/>
              <a:t>23-1-2019</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3550635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nl-NL"/>
              <a:t>Klik om stijl te bewerken</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53DA59F1-F650-42EF-BB65-02C1D883497A}" type="datetimeFigureOut">
              <a:rPr lang="nl-NL" smtClean="0"/>
              <a:t>23-1-2019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3726205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nl-NL"/>
              <a:t>Klik om stijl te bewerken</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53DA59F1-F650-42EF-BB65-02C1D883497A}" type="datetimeFigureOut">
              <a:rPr lang="nl-NL" smtClean="0"/>
              <a:t>23-1-2019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9110DD6-8587-4127-B34B-62B0697E6A4B}" type="slidenum">
              <a:rPr lang="nl-NL" smtClean="0"/>
              <a:t>‹nr.›</a:t>
            </a:fld>
            <a:endParaRPr lang="nl-NL"/>
          </a:p>
        </p:txBody>
      </p:sp>
    </p:spTree>
    <p:extLst>
      <p:ext uri="{BB962C8B-B14F-4D97-AF65-F5344CB8AC3E}">
        <p14:creationId xmlns:p14="http://schemas.microsoft.com/office/powerpoint/2010/main" val="2697875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53DA59F1-F650-42EF-BB65-02C1D883497A}" type="datetimeFigureOut">
              <a:rPr lang="nl-NL" smtClean="0"/>
              <a:t>23-1-2019</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nl-NL"/>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59110DD6-8587-4127-B34B-62B0697E6A4B}" type="slidenum">
              <a:rPr lang="nl-NL" smtClean="0"/>
              <a:t>‹nr.›</a:t>
            </a:fld>
            <a:endParaRPr lang="nl-NL"/>
          </a:p>
        </p:txBody>
      </p:sp>
    </p:spTree>
    <p:extLst>
      <p:ext uri="{BB962C8B-B14F-4D97-AF65-F5344CB8AC3E}">
        <p14:creationId xmlns:p14="http://schemas.microsoft.com/office/powerpoint/2010/main" val="21399586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nl-NL"/>
              <a:t>Klik om stijl te bewerken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nl-NL"/>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53DA59F1-F650-42EF-BB65-02C1D883497A}" type="datetimeFigureOut">
              <a:rPr lang="nl-NL" smtClean="0"/>
              <a:t>23-1-2019</a:t>
            </a:fld>
            <a:endParaRPr lang="nl-NL"/>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59110DD6-8587-4127-B34B-62B0697E6A4B}" type="slidenum">
              <a:rPr lang="nl-NL" smtClean="0"/>
              <a:t>‹nr.›</a:t>
            </a:fld>
            <a:endParaRPr lang="nl-NL"/>
          </a:p>
        </p:txBody>
      </p:sp>
    </p:spTree>
    <p:extLst>
      <p:ext uri="{BB962C8B-B14F-4D97-AF65-F5344CB8AC3E}">
        <p14:creationId xmlns:p14="http://schemas.microsoft.com/office/powerpoint/2010/main" val="2902745557"/>
      </p:ext>
    </p:extLst>
  </p:cSld>
  <p:clrMap bg1="dk1" tx1="lt1" bg2="dk2" tx2="lt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2FXp8cr4fe8"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2F4C0E17-87F8-4791-BFEA-AAD8D0417E0E}"/>
              </a:ext>
            </a:extLst>
          </p:cNvPr>
          <p:cNvSpPr>
            <a:spLocks noGrp="1"/>
          </p:cNvSpPr>
          <p:nvPr>
            <p:ph type="ctrTitle"/>
          </p:nvPr>
        </p:nvSpPr>
        <p:spPr/>
        <p:txBody>
          <a:bodyPr/>
          <a:lstStyle/>
          <a:p>
            <a:r>
              <a:rPr lang="nl-NL" dirty="0" smtClean="0"/>
              <a:t>Mars ONE</a:t>
            </a:r>
            <a:endParaRPr lang="nl-NL" dirty="0"/>
          </a:p>
        </p:txBody>
      </p:sp>
      <p:sp>
        <p:nvSpPr>
          <p:cNvPr id="3" name="Ondertitel 2">
            <a:extLst>
              <a:ext uri="{FF2B5EF4-FFF2-40B4-BE49-F238E27FC236}">
                <a16:creationId xmlns="" xmlns:a16="http://schemas.microsoft.com/office/drawing/2014/main" id="{1CDE74E6-BDEC-4B05-A697-1E5FA7630EED}"/>
              </a:ext>
            </a:extLst>
          </p:cNvPr>
          <p:cNvSpPr>
            <a:spLocks noGrp="1"/>
          </p:cNvSpPr>
          <p:nvPr>
            <p:ph type="subTitle" idx="1"/>
          </p:nvPr>
        </p:nvSpPr>
        <p:spPr/>
        <p:txBody>
          <a:bodyPr/>
          <a:lstStyle/>
          <a:p>
            <a:r>
              <a:rPr lang="nl-NL" dirty="0" smtClean="0"/>
              <a:t>Een nieuwe samenleving op Mars beginnen</a:t>
            </a:r>
            <a:endParaRPr lang="nl-NL" dirty="0"/>
          </a:p>
        </p:txBody>
      </p:sp>
    </p:spTree>
    <p:extLst>
      <p:ext uri="{BB962C8B-B14F-4D97-AF65-F5344CB8AC3E}">
        <p14:creationId xmlns:p14="http://schemas.microsoft.com/office/powerpoint/2010/main" val="3629210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AE9D0F6D-219F-4888-BD93-B07E53A804F9}"/>
              </a:ext>
            </a:extLst>
          </p:cNvPr>
          <p:cNvSpPr>
            <a:spLocks noGrp="1"/>
          </p:cNvSpPr>
          <p:nvPr>
            <p:ph type="title"/>
          </p:nvPr>
        </p:nvSpPr>
        <p:spPr/>
        <p:txBody>
          <a:bodyPr/>
          <a:lstStyle/>
          <a:p>
            <a:r>
              <a:rPr lang="nl-NL" dirty="0"/>
              <a:t>Mars 1 </a:t>
            </a:r>
          </a:p>
        </p:txBody>
      </p:sp>
      <p:pic>
        <p:nvPicPr>
          <p:cNvPr id="5" name="Tijdelijke aanduiding voor inhoud 4">
            <a:extLst>
              <a:ext uri="{FF2B5EF4-FFF2-40B4-BE49-F238E27FC236}">
                <a16:creationId xmlns="" xmlns:a16="http://schemas.microsoft.com/office/drawing/2014/main" id="{9B3CBE37-4A8A-49A1-A197-83B87291383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2121" y="2489786"/>
            <a:ext cx="3636963" cy="3636963"/>
          </a:xfrm>
        </p:spPr>
      </p:pic>
      <p:sp>
        <p:nvSpPr>
          <p:cNvPr id="9" name="Tekstvak 8">
            <a:extLst>
              <a:ext uri="{FF2B5EF4-FFF2-40B4-BE49-F238E27FC236}">
                <a16:creationId xmlns="" xmlns:a16="http://schemas.microsoft.com/office/drawing/2014/main" id="{5505C6EC-05A6-48B2-909B-DF0A49911CDC}"/>
              </a:ext>
            </a:extLst>
          </p:cNvPr>
          <p:cNvSpPr txBox="1"/>
          <p:nvPr/>
        </p:nvSpPr>
        <p:spPr>
          <a:xfrm>
            <a:off x="4839285" y="2349305"/>
            <a:ext cx="6822831" cy="646331"/>
          </a:xfrm>
          <a:prstGeom prst="rect">
            <a:avLst/>
          </a:prstGeom>
          <a:noFill/>
        </p:spPr>
        <p:txBody>
          <a:bodyPr wrap="square" rtlCol="0">
            <a:spAutoFit/>
          </a:bodyPr>
          <a:lstStyle/>
          <a:p>
            <a:pPr marL="285750" indent="-285750">
              <a:buFont typeface="Arial" panose="020B0604020202020204" pitchFamily="34" charset="0"/>
              <a:buChar char="•"/>
            </a:pPr>
            <a:r>
              <a:rPr lang="nl-NL" dirty="0">
                <a:hlinkClick r:id="rId3"/>
              </a:rPr>
              <a:t>https://youtu.be/</a:t>
            </a:r>
            <a:r>
              <a:rPr lang="nl-NL" dirty="0" smtClean="0">
                <a:hlinkClick r:id="rId3"/>
              </a:rPr>
              <a:t>2FXp8cr4fe8</a:t>
            </a:r>
            <a:endParaRPr lang="nl-NL" dirty="0" smtClean="0"/>
          </a:p>
          <a:p>
            <a:pPr marL="285750" indent="-285750">
              <a:buFont typeface="Arial" panose="020B0604020202020204" pitchFamily="34" charset="0"/>
              <a:buChar char="•"/>
            </a:pPr>
            <a:endParaRPr lang="nl-NL" dirty="0"/>
          </a:p>
        </p:txBody>
      </p:sp>
    </p:spTree>
    <p:extLst>
      <p:ext uri="{BB962C8B-B14F-4D97-AF65-F5344CB8AC3E}">
        <p14:creationId xmlns:p14="http://schemas.microsoft.com/office/powerpoint/2010/main" val="833738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AE9D0F6D-219F-4888-BD93-B07E53A804F9}"/>
              </a:ext>
            </a:extLst>
          </p:cNvPr>
          <p:cNvSpPr>
            <a:spLocks noGrp="1"/>
          </p:cNvSpPr>
          <p:nvPr>
            <p:ph type="title"/>
          </p:nvPr>
        </p:nvSpPr>
        <p:spPr/>
        <p:txBody>
          <a:bodyPr/>
          <a:lstStyle/>
          <a:p>
            <a:r>
              <a:rPr lang="nl-NL" dirty="0"/>
              <a:t>Mars 1 </a:t>
            </a:r>
          </a:p>
        </p:txBody>
      </p:sp>
      <p:sp>
        <p:nvSpPr>
          <p:cNvPr id="9" name="Tekstvak 8">
            <a:extLst>
              <a:ext uri="{FF2B5EF4-FFF2-40B4-BE49-F238E27FC236}">
                <a16:creationId xmlns="" xmlns:a16="http://schemas.microsoft.com/office/drawing/2014/main" id="{5505C6EC-05A6-48B2-909B-DF0A49911CDC}"/>
              </a:ext>
            </a:extLst>
          </p:cNvPr>
          <p:cNvSpPr txBox="1"/>
          <p:nvPr/>
        </p:nvSpPr>
        <p:spPr>
          <a:xfrm>
            <a:off x="4839285" y="2349305"/>
            <a:ext cx="6822831" cy="3970318"/>
          </a:xfrm>
          <a:prstGeom prst="rect">
            <a:avLst/>
          </a:prstGeom>
          <a:noFill/>
        </p:spPr>
        <p:txBody>
          <a:bodyPr wrap="square" rtlCol="0">
            <a:spAutoFit/>
          </a:bodyPr>
          <a:lstStyle/>
          <a:p>
            <a:r>
              <a:rPr lang="nl-NL" b="1" dirty="0"/>
              <a:t>Mission</a:t>
            </a:r>
          </a:p>
          <a:p>
            <a:r>
              <a:rPr lang="nl-NL" dirty="0"/>
              <a:t>It is Mars </a:t>
            </a:r>
            <a:r>
              <a:rPr lang="nl-NL" dirty="0" err="1"/>
              <a:t>One's</a:t>
            </a:r>
            <a:r>
              <a:rPr lang="nl-NL" dirty="0"/>
              <a:t> goal </a:t>
            </a:r>
            <a:r>
              <a:rPr lang="nl-NL" dirty="0" err="1"/>
              <a:t>to</a:t>
            </a:r>
            <a:r>
              <a:rPr lang="nl-NL" dirty="0"/>
              <a:t> </a:t>
            </a:r>
            <a:r>
              <a:rPr lang="nl-NL" dirty="0" err="1"/>
              <a:t>establish</a:t>
            </a:r>
            <a:r>
              <a:rPr lang="nl-NL" dirty="0"/>
              <a:t> a human </a:t>
            </a:r>
            <a:r>
              <a:rPr lang="nl-NL" dirty="0" err="1"/>
              <a:t>settlement</a:t>
            </a:r>
            <a:r>
              <a:rPr lang="nl-NL" dirty="0"/>
              <a:t> on Mars.</a:t>
            </a:r>
          </a:p>
          <a:p>
            <a:r>
              <a:rPr lang="nl-NL" dirty="0"/>
              <a:t>Human </a:t>
            </a:r>
            <a:r>
              <a:rPr lang="nl-NL" dirty="0" err="1"/>
              <a:t>settlement</a:t>
            </a:r>
            <a:r>
              <a:rPr lang="nl-NL" dirty="0"/>
              <a:t> of Mars is the next </a:t>
            </a:r>
            <a:r>
              <a:rPr lang="nl-NL" dirty="0" err="1"/>
              <a:t>giant</a:t>
            </a:r>
            <a:r>
              <a:rPr lang="nl-NL" dirty="0"/>
              <a:t> </a:t>
            </a:r>
            <a:r>
              <a:rPr lang="nl-NL" dirty="0" err="1"/>
              <a:t>leap</a:t>
            </a:r>
            <a:r>
              <a:rPr lang="nl-NL" dirty="0"/>
              <a:t> </a:t>
            </a:r>
            <a:r>
              <a:rPr lang="nl-NL" dirty="0" err="1"/>
              <a:t>for</a:t>
            </a:r>
            <a:r>
              <a:rPr lang="nl-NL" dirty="0"/>
              <a:t> humankind. </a:t>
            </a:r>
            <a:r>
              <a:rPr lang="nl-NL" dirty="0" err="1"/>
              <a:t>Exploring</a:t>
            </a:r>
            <a:r>
              <a:rPr lang="nl-NL" dirty="0"/>
              <a:t> the </a:t>
            </a:r>
            <a:r>
              <a:rPr lang="nl-NL" dirty="0" err="1"/>
              <a:t>solar</a:t>
            </a:r>
            <a:r>
              <a:rPr lang="nl-NL" dirty="0"/>
              <a:t> system as a </a:t>
            </a:r>
            <a:r>
              <a:rPr lang="nl-NL" dirty="0" err="1"/>
              <a:t>united</a:t>
            </a:r>
            <a:r>
              <a:rPr lang="nl-NL" dirty="0"/>
              <a:t> </a:t>
            </a:r>
            <a:r>
              <a:rPr lang="nl-NL" dirty="0" err="1"/>
              <a:t>humanity</a:t>
            </a:r>
            <a:r>
              <a:rPr lang="nl-NL" dirty="0"/>
              <a:t> </a:t>
            </a:r>
            <a:r>
              <a:rPr lang="nl-NL" dirty="0" err="1"/>
              <a:t>will</a:t>
            </a:r>
            <a:r>
              <a:rPr lang="nl-NL" dirty="0"/>
              <a:t> </a:t>
            </a:r>
            <a:r>
              <a:rPr lang="nl-NL" dirty="0" err="1"/>
              <a:t>bring</a:t>
            </a:r>
            <a:r>
              <a:rPr lang="nl-NL" dirty="0"/>
              <a:t> </a:t>
            </a:r>
            <a:r>
              <a:rPr lang="nl-NL" dirty="0" err="1"/>
              <a:t>us</a:t>
            </a:r>
            <a:r>
              <a:rPr lang="nl-NL" dirty="0"/>
              <a:t> all closer </a:t>
            </a:r>
            <a:r>
              <a:rPr lang="nl-NL" dirty="0" err="1"/>
              <a:t>together</a:t>
            </a:r>
            <a:r>
              <a:rPr lang="nl-NL" dirty="0"/>
              <a:t>.</a:t>
            </a:r>
          </a:p>
          <a:p>
            <a:r>
              <a:rPr lang="nl-NL" dirty="0"/>
              <a:t>Mars is the </a:t>
            </a:r>
            <a:r>
              <a:rPr lang="nl-NL" dirty="0" err="1"/>
              <a:t>stepping</a:t>
            </a:r>
            <a:r>
              <a:rPr lang="nl-NL" dirty="0"/>
              <a:t> </a:t>
            </a:r>
            <a:r>
              <a:rPr lang="nl-NL" dirty="0" err="1"/>
              <a:t>stone</a:t>
            </a:r>
            <a:r>
              <a:rPr lang="nl-NL" dirty="0"/>
              <a:t> of the human race on </a:t>
            </a:r>
            <a:r>
              <a:rPr lang="nl-NL" dirty="0" err="1"/>
              <a:t>its</a:t>
            </a:r>
            <a:r>
              <a:rPr lang="nl-NL" dirty="0"/>
              <a:t> </a:t>
            </a:r>
            <a:r>
              <a:rPr lang="nl-NL" dirty="0" err="1"/>
              <a:t>voyage</a:t>
            </a:r>
            <a:r>
              <a:rPr lang="nl-NL" dirty="0"/>
              <a:t> </a:t>
            </a:r>
            <a:r>
              <a:rPr lang="nl-NL" dirty="0" err="1"/>
              <a:t>into</a:t>
            </a:r>
            <a:r>
              <a:rPr lang="nl-NL" dirty="0"/>
              <a:t> the </a:t>
            </a:r>
            <a:r>
              <a:rPr lang="nl-NL" dirty="0" err="1"/>
              <a:t>universe</a:t>
            </a:r>
            <a:r>
              <a:rPr lang="nl-NL" dirty="0"/>
              <a:t>. Human </a:t>
            </a:r>
            <a:r>
              <a:rPr lang="nl-NL" dirty="0" err="1"/>
              <a:t>settlement</a:t>
            </a:r>
            <a:r>
              <a:rPr lang="nl-NL" dirty="0"/>
              <a:t> on Mars </a:t>
            </a:r>
            <a:r>
              <a:rPr lang="nl-NL" dirty="0" err="1"/>
              <a:t>will</a:t>
            </a:r>
            <a:r>
              <a:rPr lang="nl-NL" dirty="0"/>
              <a:t> </a:t>
            </a:r>
            <a:r>
              <a:rPr lang="nl-NL" dirty="0" err="1"/>
              <a:t>aid</a:t>
            </a:r>
            <a:r>
              <a:rPr lang="nl-NL" dirty="0"/>
              <a:t> </a:t>
            </a:r>
            <a:r>
              <a:rPr lang="nl-NL" dirty="0" err="1"/>
              <a:t>our</a:t>
            </a:r>
            <a:r>
              <a:rPr lang="nl-NL" dirty="0"/>
              <a:t> </a:t>
            </a:r>
            <a:r>
              <a:rPr lang="nl-NL" dirty="0" err="1"/>
              <a:t>understanding</a:t>
            </a:r>
            <a:r>
              <a:rPr lang="nl-NL" dirty="0"/>
              <a:t> of the </a:t>
            </a:r>
            <a:r>
              <a:rPr lang="nl-NL" dirty="0" err="1"/>
              <a:t>origins</a:t>
            </a:r>
            <a:r>
              <a:rPr lang="nl-NL" dirty="0"/>
              <a:t> of the </a:t>
            </a:r>
            <a:r>
              <a:rPr lang="nl-NL" dirty="0" err="1"/>
              <a:t>solar</a:t>
            </a:r>
            <a:r>
              <a:rPr lang="nl-NL" dirty="0"/>
              <a:t> system, the </a:t>
            </a:r>
            <a:r>
              <a:rPr lang="nl-NL" dirty="0" err="1"/>
              <a:t>origins</a:t>
            </a:r>
            <a:r>
              <a:rPr lang="nl-NL" dirty="0"/>
              <a:t> of life </a:t>
            </a:r>
            <a:r>
              <a:rPr lang="nl-NL" dirty="0" err="1"/>
              <a:t>and</a:t>
            </a:r>
            <a:r>
              <a:rPr lang="nl-NL" dirty="0"/>
              <a:t> </a:t>
            </a:r>
            <a:r>
              <a:rPr lang="nl-NL" dirty="0" err="1"/>
              <a:t>our</a:t>
            </a:r>
            <a:r>
              <a:rPr lang="nl-NL" dirty="0"/>
              <a:t> </a:t>
            </a:r>
            <a:r>
              <a:rPr lang="nl-NL" dirty="0" err="1"/>
              <a:t>place</a:t>
            </a:r>
            <a:r>
              <a:rPr lang="nl-NL" dirty="0"/>
              <a:t> in the </a:t>
            </a:r>
            <a:r>
              <a:rPr lang="nl-NL" dirty="0" err="1"/>
              <a:t>universe</a:t>
            </a:r>
            <a:r>
              <a:rPr lang="nl-NL" dirty="0"/>
              <a:t>. As </a:t>
            </a:r>
            <a:r>
              <a:rPr lang="nl-NL" dirty="0" err="1"/>
              <a:t>with</a:t>
            </a:r>
            <a:r>
              <a:rPr lang="nl-NL" dirty="0"/>
              <a:t> the Apollo Moon </a:t>
            </a:r>
            <a:r>
              <a:rPr lang="nl-NL" dirty="0" err="1"/>
              <a:t>landings</a:t>
            </a:r>
            <a:r>
              <a:rPr lang="nl-NL" dirty="0"/>
              <a:t>, a human mission </a:t>
            </a:r>
            <a:r>
              <a:rPr lang="nl-NL" dirty="0" err="1"/>
              <a:t>to</a:t>
            </a:r>
            <a:r>
              <a:rPr lang="nl-NL" dirty="0"/>
              <a:t> Mars </a:t>
            </a:r>
            <a:r>
              <a:rPr lang="nl-NL" dirty="0" err="1"/>
              <a:t>will</a:t>
            </a:r>
            <a:r>
              <a:rPr lang="nl-NL" dirty="0"/>
              <a:t> </a:t>
            </a:r>
            <a:r>
              <a:rPr lang="nl-NL" dirty="0" err="1"/>
              <a:t>inspire</a:t>
            </a:r>
            <a:r>
              <a:rPr lang="nl-NL" dirty="0"/>
              <a:t> </a:t>
            </a:r>
            <a:r>
              <a:rPr lang="nl-NL" dirty="0" err="1"/>
              <a:t>generations</a:t>
            </a:r>
            <a:r>
              <a:rPr lang="nl-NL" dirty="0"/>
              <a:t> </a:t>
            </a:r>
            <a:r>
              <a:rPr lang="nl-NL" dirty="0" err="1"/>
              <a:t>to</a:t>
            </a:r>
            <a:r>
              <a:rPr lang="nl-NL" dirty="0"/>
              <a:t> </a:t>
            </a:r>
            <a:r>
              <a:rPr lang="nl-NL" dirty="0" err="1"/>
              <a:t>believe</a:t>
            </a:r>
            <a:r>
              <a:rPr lang="nl-NL" dirty="0"/>
              <a:t> </a:t>
            </a:r>
            <a:r>
              <a:rPr lang="nl-NL" dirty="0" err="1"/>
              <a:t>that</a:t>
            </a:r>
            <a:r>
              <a:rPr lang="nl-NL" dirty="0"/>
              <a:t> all </a:t>
            </a:r>
            <a:r>
              <a:rPr lang="nl-NL" dirty="0" err="1"/>
              <a:t>things</a:t>
            </a:r>
            <a:r>
              <a:rPr lang="nl-NL" dirty="0"/>
              <a:t> are </a:t>
            </a:r>
            <a:r>
              <a:rPr lang="nl-NL" dirty="0" err="1"/>
              <a:t>possible</a:t>
            </a:r>
            <a:r>
              <a:rPr lang="nl-NL" dirty="0"/>
              <a:t>, </a:t>
            </a:r>
            <a:r>
              <a:rPr lang="nl-NL" dirty="0" err="1"/>
              <a:t>anything</a:t>
            </a:r>
            <a:r>
              <a:rPr lang="nl-NL" dirty="0"/>
              <a:t> </a:t>
            </a:r>
            <a:r>
              <a:rPr lang="nl-NL" dirty="0" err="1"/>
              <a:t>can</a:t>
            </a:r>
            <a:r>
              <a:rPr lang="nl-NL" dirty="0"/>
              <a:t> </a:t>
            </a:r>
            <a:r>
              <a:rPr lang="nl-NL" dirty="0" err="1"/>
              <a:t>be</a:t>
            </a:r>
            <a:r>
              <a:rPr lang="nl-NL" dirty="0"/>
              <a:t> </a:t>
            </a:r>
            <a:r>
              <a:rPr lang="nl-NL" dirty="0" err="1"/>
              <a:t>achieved</a:t>
            </a:r>
            <a:r>
              <a:rPr lang="nl-NL" dirty="0"/>
              <a:t>.</a:t>
            </a:r>
          </a:p>
          <a:p>
            <a:pPr marL="285750" indent="-285750">
              <a:buFont typeface="Arial" panose="020B0604020202020204" pitchFamily="34" charset="0"/>
              <a:buChar char="•"/>
            </a:pPr>
            <a:endParaRPr lang="nl-NL" dirty="0"/>
          </a:p>
        </p:txBody>
      </p:sp>
      <p:pic>
        <p:nvPicPr>
          <p:cNvPr id="7" name="Tijdelijke aanduiding voor inhoud 6"/>
          <p:cNvPicPr>
            <a:picLocks noGrp="1" noChangeAspect="1"/>
          </p:cNvPicPr>
          <p:nvPr>
            <p:ph idx="1"/>
          </p:nvPr>
        </p:nvPicPr>
        <p:blipFill>
          <a:blip r:embed="rId2"/>
          <a:srcRect t="3379" b="3379"/>
          <a:stretch>
            <a:fillRect/>
          </a:stretch>
        </p:blipFill>
        <p:spPr>
          <a:xfrm>
            <a:off x="1949012" y="3873287"/>
            <a:ext cx="7982388" cy="2750281"/>
          </a:xfrm>
        </p:spPr>
      </p:pic>
    </p:spTree>
    <p:extLst>
      <p:ext uri="{BB962C8B-B14F-4D97-AF65-F5344CB8AC3E}">
        <p14:creationId xmlns:p14="http://schemas.microsoft.com/office/powerpoint/2010/main" val="2076171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AE9D0F6D-219F-4888-BD93-B07E53A804F9}"/>
              </a:ext>
            </a:extLst>
          </p:cNvPr>
          <p:cNvSpPr>
            <a:spLocks noGrp="1"/>
          </p:cNvSpPr>
          <p:nvPr>
            <p:ph type="title"/>
          </p:nvPr>
        </p:nvSpPr>
        <p:spPr/>
        <p:txBody>
          <a:bodyPr/>
          <a:lstStyle/>
          <a:p>
            <a:r>
              <a:rPr lang="nl-NL" dirty="0"/>
              <a:t>Mars 1 </a:t>
            </a:r>
          </a:p>
        </p:txBody>
      </p:sp>
      <p:pic>
        <p:nvPicPr>
          <p:cNvPr id="5" name="Tijdelijke aanduiding voor inhoud 4">
            <a:extLst>
              <a:ext uri="{FF2B5EF4-FFF2-40B4-BE49-F238E27FC236}">
                <a16:creationId xmlns="" xmlns:a16="http://schemas.microsoft.com/office/drawing/2014/main" id="{9B3CBE37-4A8A-49A1-A197-83B87291383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2121" y="2489786"/>
            <a:ext cx="3636963" cy="3636963"/>
          </a:xfrm>
        </p:spPr>
      </p:pic>
      <p:sp>
        <p:nvSpPr>
          <p:cNvPr id="8" name="Rechthoek 7">
            <a:extLst>
              <a:ext uri="{FF2B5EF4-FFF2-40B4-BE49-F238E27FC236}">
                <a16:creationId xmlns="" xmlns:a16="http://schemas.microsoft.com/office/drawing/2014/main" id="{38A1F0F1-6090-4ECB-8A09-0EDBDB3A6096}"/>
              </a:ext>
            </a:extLst>
          </p:cNvPr>
          <p:cNvSpPr/>
          <p:nvPr/>
        </p:nvSpPr>
        <p:spPr>
          <a:xfrm>
            <a:off x="4611595" y="5757417"/>
            <a:ext cx="4150495" cy="369332"/>
          </a:xfrm>
          <a:prstGeom prst="rect">
            <a:avLst/>
          </a:prstGeom>
        </p:spPr>
        <p:txBody>
          <a:bodyPr wrap="none">
            <a:spAutoFit/>
          </a:bodyPr>
          <a:lstStyle/>
          <a:p>
            <a:r>
              <a:rPr lang="nl-NL" dirty="0"/>
              <a:t>https://www.mars-one.com/mission</a:t>
            </a:r>
          </a:p>
        </p:txBody>
      </p:sp>
      <p:sp>
        <p:nvSpPr>
          <p:cNvPr id="9" name="Tekstvak 8">
            <a:extLst>
              <a:ext uri="{FF2B5EF4-FFF2-40B4-BE49-F238E27FC236}">
                <a16:creationId xmlns="" xmlns:a16="http://schemas.microsoft.com/office/drawing/2014/main" id="{5505C6EC-05A6-48B2-909B-DF0A49911CDC}"/>
              </a:ext>
            </a:extLst>
          </p:cNvPr>
          <p:cNvSpPr txBox="1"/>
          <p:nvPr/>
        </p:nvSpPr>
        <p:spPr>
          <a:xfrm>
            <a:off x="4839285" y="2349305"/>
            <a:ext cx="6822831" cy="2862322"/>
          </a:xfrm>
          <a:prstGeom prst="rect">
            <a:avLst/>
          </a:prstGeom>
          <a:noFill/>
        </p:spPr>
        <p:txBody>
          <a:bodyPr wrap="square" rtlCol="0">
            <a:spAutoFit/>
          </a:bodyPr>
          <a:lstStyle/>
          <a:p>
            <a:r>
              <a:rPr lang="nl-NL" dirty="0"/>
              <a:t>Mars </a:t>
            </a:r>
            <a:r>
              <a:rPr lang="nl-NL" dirty="0" err="1"/>
              <a:t>O</a:t>
            </a:r>
            <a:r>
              <a:rPr lang="nl-NL" dirty="0" err="1" smtClean="0"/>
              <a:t>ne</a:t>
            </a:r>
            <a:r>
              <a:rPr lang="nl-NL" dirty="0" smtClean="0"/>
              <a:t> </a:t>
            </a:r>
            <a:r>
              <a:rPr lang="nl-NL" dirty="0"/>
              <a:t>wil een kolonie stichten op Mars. In 2026 zouden er al 4 mensen naar Mars moeten afreizen.</a:t>
            </a:r>
          </a:p>
          <a:p>
            <a:endParaRPr lang="nl-NL" dirty="0"/>
          </a:p>
          <a:p>
            <a:pPr marL="285750" indent="-285750">
              <a:buFont typeface="Arial" panose="020B0604020202020204" pitchFamily="34" charset="0"/>
              <a:buChar char="•"/>
            </a:pPr>
            <a:r>
              <a:rPr lang="nl-NL" dirty="0"/>
              <a:t>Waarom zouden mensen op Mars willen gaan wonen?</a:t>
            </a:r>
          </a:p>
          <a:p>
            <a:pPr marL="285750" indent="-285750">
              <a:buFont typeface="Arial" panose="020B0604020202020204" pitchFamily="34" charset="0"/>
              <a:buChar char="•"/>
            </a:pPr>
            <a:r>
              <a:rPr lang="nl-NL" dirty="0"/>
              <a:t>Zou jij gaan?</a:t>
            </a:r>
          </a:p>
          <a:p>
            <a:pPr marL="285750" indent="-285750">
              <a:buFont typeface="Arial" panose="020B0604020202020204" pitchFamily="34" charset="0"/>
              <a:buChar char="•"/>
            </a:pPr>
            <a:r>
              <a:rPr lang="nl-NL" dirty="0"/>
              <a:t>Waarom worden de mensen die op Mars willen wonen onderworpen aan psychische evaluaties?</a:t>
            </a:r>
          </a:p>
          <a:p>
            <a:pPr marL="285750" indent="-285750">
              <a:buFont typeface="Arial" panose="020B0604020202020204" pitchFamily="34" charset="0"/>
              <a:buChar char="•"/>
            </a:pPr>
            <a:r>
              <a:rPr lang="nl-NL" dirty="0"/>
              <a:t>Denk je dat de samenleving op Mars op de samenleving op Aarde zou lijken? </a:t>
            </a:r>
          </a:p>
          <a:p>
            <a:pPr marL="285750" indent="-285750">
              <a:buFont typeface="Arial" panose="020B0604020202020204" pitchFamily="34" charset="0"/>
              <a:buChar char="•"/>
            </a:pPr>
            <a:endParaRPr lang="nl-NL" dirty="0"/>
          </a:p>
        </p:txBody>
      </p:sp>
    </p:spTree>
    <p:extLst>
      <p:ext uri="{BB962C8B-B14F-4D97-AF65-F5344CB8AC3E}">
        <p14:creationId xmlns:p14="http://schemas.microsoft.com/office/powerpoint/2010/main" val="2655537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8" name="Tijdelijke aanduiding voor inhoud 4">
            <a:extLst>
              <a:ext uri="{FF2B5EF4-FFF2-40B4-BE49-F238E27FC236}">
                <a16:creationId xmlns="" xmlns:a16="http://schemas.microsoft.com/office/drawing/2014/main" id="{35942FFE-19C1-47E4-9595-19CF4CF431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438" y="2814638"/>
            <a:ext cx="2913062" cy="2913062"/>
          </a:xfrm>
          <a:prstGeom prst="roundRect">
            <a:avLst>
              <a:gd name="adj" fmla="val 3876"/>
            </a:avLst>
          </a:prstGeom>
          <a:ln>
            <a:solidFill>
              <a:schemeClr val="accent1"/>
            </a:solidFill>
          </a:ln>
          <a:effectLst/>
        </p:spPr>
      </p:pic>
      <p:sp>
        <p:nvSpPr>
          <p:cNvPr id="24" name="Content Placeholder 19">
            <a:extLst>
              <a:ext uri="{FF2B5EF4-FFF2-40B4-BE49-F238E27FC236}">
                <a16:creationId xmlns="" xmlns:a16="http://schemas.microsoft.com/office/drawing/2014/main" id="{900F5708-4451-41DF-9FCA-F06F58982B50}"/>
              </a:ext>
            </a:extLst>
          </p:cNvPr>
          <p:cNvSpPr>
            <a:spLocks noGrp="1"/>
          </p:cNvSpPr>
          <p:nvPr>
            <p:ph idx="1"/>
          </p:nvPr>
        </p:nvSpPr>
        <p:spPr>
          <a:xfrm>
            <a:off x="4360985" y="2278966"/>
            <a:ext cx="7022448" cy="3766234"/>
          </a:xfrm>
        </p:spPr>
        <p:txBody>
          <a:bodyPr>
            <a:normAutofit fontScale="85000" lnSpcReduction="10000"/>
          </a:bodyPr>
          <a:lstStyle/>
          <a:p>
            <a:r>
              <a:rPr lang="en-US" dirty="0"/>
              <a:t>The astronauts will be facing the task of determining how to organize themselves politically in order to ensure fair and reasonable decision-making processes. During the preparation program, they will expand their knowledge on different forms of social organization on Earth, and how cultures vary in terms of determining issues of social structure (e.g. social hierarchy, distribution of power, approaches to decision-making, kinship structure, and management of resources).</a:t>
            </a:r>
          </a:p>
          <a:p>
            <a:r>
              <a:rPr lang="en-US" dirty="0"/>
              <a:t>Early on, because the settlement will be very small, it is likely that most decisions will be collective and require unanimity. As the community grows it will become necessary to develop more complex systems for managing conflict and maintaining effective ways to make decisions. Mars One will provide training and a database of knowledge about human social organization to assist in that process as the settlement grows</a:t>
            </a:r>
          </a:p>
          <a:p>
            <a:r>
              <a:rPr lang="en-US" dirty="0"/>
              <a:t>https://www.mars-one.com/faq/mission-to-mars/what-governmental-system-and-social-structure-will-be-implemented-on-mars</a:t>
            </a:r>
          </a:p>
          <a:p>
            <a:endParaRPr lang="en-US" dirty="0"/>
          </a:p>
        </p:txBody>
      </p:sp>
    </p:spTree>
    <p:extLst>
      <p:ext uri="{BB962C8B-B14F-4D97-AF65-F5344CB8AC3E}">
        <p14:creationId xmlns:p14="http://schemas.microsoft.com/office/powerpoint/2010/main" val="748366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AE771C3D-1119-438D-A458-26F966287BA1}"/>
              </a:ext>
            </a:extLst>
          </p:cNvPr>
          <p:cNvSpPr>
            <a:spLocks noGrp="1"/>
          </p:cNvSpPr>
          <p:nvPr>
            <p:ph type="title"/>
          </p:nvPr>
        </p:nvSpPr>
        <p:spPr/>
        <p:txBody>
          <a:bodyPr/>
          <a:lstStyle/>
          <a:p>
            <a:r>
              <a:rPr lang="nl-NL" dirty="0" err="1"/>
              <a:t>Who</a:t>
            </a:r>
            <a:r>
              <a:rPr lang="nl-NL" dirty="0"/>
              <a:t> wants </a:t>
            </a:r>
            <a:r>
              <a:rPr lang="nl-NL" dirty="0" err="1"/>
              <a:t>to</a:t>
            </a:r>
            <a:r>
              <a:rPr lang="nl-NL" dirty="0"/>
              <a:t> </a:t>
            </a:r>
            <a:r>
              <a:rPr lang="nl-NL" dirty="0" err="1"/>
              <a:t>be</a:t>
            </a:r>
            <a:r>
              <a:rPr lang="nl-NL" dirty="0"/>
              <a:t> </a:t>
            </a:r>
            <a:r>
              <a:rPr lang="nl-NL" dirty="0" err="1"/>
              <a:t>an</a:t>
            </a:r>
            <a:r>
              <a:rPr lang="nl-NL" dirty="0"/>
              <a:t> astronaut? </a:t>
            </a:r>
          </a:p>
        </p:txBody>
      </p:sp>
      <p:sp>
        <p:nvSpPr>
          <p:cNvPr id="3" name="Tijdelijke aanduiding voor inhoud 2">
            <a:extLst>
              <a:ext uri="{FF2B5EF4-FFF2-40B4-BE49-F238E27FC236}">
                <a16:creationId xmlns="" xmlns:a16="http://schemas.microsoft.com/office/drawing/2014/main" id="{DE7FF95D-4C6B-4D7D-A5F6-727619E4EBEE}"/>
              </a:ext>
            </a:extLst>
          </p:cNvPr>
          <p:cNvSpPr>
            <a:spLocks noGrp="1"/>
          </p:cNvSpPr>
          <p:nvPr>
            <p:ph idx="1"/>
          </p:nvPr>
        </p:nvSpPr>
        <p:spPr>
          <a:xfrm>
            <a:off x="818712" y="2222287"/>
            <a:ext cx="3711085" cy="3636511"/>
          </a:xfrm>
        </p:spPr>
        <p:txBody>
          <a:bodyPr/>
          <a:lstStyle/>
          <a:p>
            <a:r>
              <a:rPr lang="nl-NL" dirty="0"/>
              <a:t>De kolonisten worden gekozen middels een strenge selectieprocedure en in het format van een realityshow.</a:t>
            </a:r>
          </a:p>
          <a:p>
            <a:r>
              <a:rPr lang="nl-NL" dirty="0"/>
              <a:t>Zoals we zagen is het niet alleen belangrijk dat de kolonisten goede astronauten zijn, het is ook belangrijk dat ze goed met elkaar kunnen samenleven</a:t>
            </a:r>
          </a:p>
        </p:txBody>
      </p:sp>
      <p:sp>
        <p:nvSpPr>
          <p:cNvPr id="4" name="Tekstvak 3">
            <a:extLst>
              <a:ext uri="{FF2B5EF4-FFF2-40B4-BE49-F238E27FC236}">
                <a16:creationId xmlns="" xmlns:a16="http://schemas.microsoft.com/office/drawing/2014/main" id="{0D368593-AF84-44DD-AA7C-3B6663A225AE}"/>
              </a:ext>
            </a:extLst>
          </p:cNvPr>
          <p:cNvSpPr txBox="1"/>
          <p:nvPr/>
        </p:nvSpPr>
        <p:spPr>
          <a:xfrm>
            <a:off x="5220348" y="2222287"/>
            <a:ext cx="6161650" cy="4801314"/>
          </a:xfrm>
          <a:prstGeom prst="rect">
            <a:avLst/>
          </a:prstGeom>
          <a:noFill/>
        </p:spPr>
        <p:txBody>
          <a:bodyPr wrap="square" rtlCol="0">
            <a:spAutoFit/>
          </a:bodyPr>
          <a:lstStyle/>
          <a:p>
            <a:r>
              <a:rPr lang="nl-NL" b="1" dirty="0"/>
              <a:t>Opdracht</a:t>
            </a:r>
          </a:p>
          <a:p>
            <a:pPr marL="342900" indent="-342900">
              <a:buAutoNum type="arabicPeriod"/>
            </a:pPr>
            <a:r>
              <a:rPr lang="nl-NL" dirty="0"/>
              <a:t>Verdeel de klas in twee groepen</a:t>
            </a:r>
          </a:p>
          <a:p>
            <a:pPr marL="342900" indent="-342900">
              <a:buAutoNum type="arabicPeriod"/>
            </a:pPr>
            <a:r>
              <a:rPr lang="nl-NL" dirty="0"/>
              <a:t>Bedenk een opdracht die we in de realityshow zouden kunnen om hoopvolle kandidaten te testen op hun geschiktheid een nieuwe samenleving te beginnen op Mars. De opdracht moet in 10 minuten uit te voeren zijn</a:t>
            </a:r>
          </a:p>
          <a:p>
            <a:pPr marL="285750" indent="-285750">
              <a:buFontTx/>
              <a:buChar char="-"/>
            </a:pPr>
            <a:r>
              <a:rPr lang="nl-NL" dirty="0"/>
              <a:t>Op welke skills let je?</a:t>
            </a:r>
          </a:p>
          <a:p>
            <a:pPr marL="285750" indent="-285750">
              <a:buFontTx/>
              <a:buChar char="-"/>
            </a:pPr>
            <a:r>
              <a:rPr lang="nl-NL" dirty="0"/>
              <a:t>Op welke eigenschappen let je?</a:t>
            </a:r>
          </a:p>
          <a:p>
            <a:r>
              <a:rPr lang="nl-NL" dirty="0">
                <a:sym typeface="Wingdings" panose="05000000000000000000" pitchFamily="2" charset="2"/>
              </a:rPr>
              <a:t> Je mag ervan uitgaan dat alle kandidaten even goed zijn in de ‘technische’ aspecten van het astronaut zijn.</a:t>
            </a:r>
            <a:endParaRPr lang="nl-NL" dirty="0"/>
          </a:p>
          <a:p>
            <a:r>
              <a:rPr lang="nl-NL" dirty="0"/>
              <a:t>3. Groep 1 voert de opdracht uit van groep 2 en visa versa</a:t>
            </a:r>
          </a:p>
          <a:p>
            <a:r>
              <a:rPr lang="nl-NL" dirty="0"/>
              <a:t>4. Groep 1 selecteert de 4 winnaars uit groep 2 en visa versa</a:t>
            </a:r>
          </a:p>
          <a:p>
            <a:endParaRPr lang="nl-NL" dirty="0"/>
          </a:p>
        </p:txBody>
      </p:sp>
    </p:spTree>
    <p:extLst>
      <p:ext uri="{BB962C8B-B14F-4D97-AF65-F5344CB8AC3E}">
        <p14:creationId xmlns:p14="http://schemas.microsoft.com/office/powerpoint/2010/main" val="911646357"/>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Citeerbaar">
  <a:themeElements>
    <a:clrScheme name="Citeerbaar">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Citeerbaar">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teerbaar">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otalTime>42</TotalTime>
  <Words>500</Words>
  <Application>Microsoft Office PowerPoint</Application>
  <PresentationFormat>Breedbeeld</PresentationFormat>
  <Paragraphs>31</Paragraphs>
  <Slides>6</Slides>
  <Notes>0</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6</vt:i4>
      </vt:variant>
    </vt:vector>
  </HeadingPairs>
  <TitlesOfParts>
    <vt:vector size="14" baseType="lpstr">
      <vt:lpstr>Arial</vt:lpstr>
      <vt:lpstr>Calibri</vt:lpstr>
      <vt:lpstr>Calibri Light</vt:lpstr>
      <vt:lpstr>Century Gothic</vt:lpstr>
      <vt:lpstr>Wingdings</vt:lpstr>
      <vt:lpstr>Wingdings 2</vt:lpstr>
      <vt:lpstr>HDOfficeLightV0</vt:lpstr>
      <vt:lpstr>Citeerbaar</vt:lpstr>
      <vt:lpstr>Mars ONE</vt:lpstr>
      <vt:lpstr>Mars 1 </vt:lpstr>
      <vt:lpstr>Mars 1 </vt:lpstr>
      <vt:lpstr>Mars 1 </vt:lpstr>
      <vt:lpstr>PowerPoint-presentatie</vt:lpstr>
      <vt:lpstr>Who wants to be an astronaut?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Uit de samenleving</dc:title>
  <dc:creator>Eveline Boter</dc:creator>
  <cp:lastModifiedBy>Ine Raangs</cp:lastModifiedBy>
  <cp:revision>10</cp:revision>
  <dcterms:created xsi:type="dcterms:W3CDTF">2018-11-23T09:26:09Z</dcterms:created>
  <dcterms:modified xsi:type="dcterms:W3CDTF">2019-01-23T10:37:16Z</dcterms:modified>
</cp:coreProperties>
</file>