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hoe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hoe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hthoe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Afgeronde rechthoe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Afgeronde rechthoe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hthoe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hthoe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hoe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hthoe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7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FFB88-CB76-4E71-9B2A-5809B324A327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18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3AECA4-55C3-4EA4-9E55-E000A80FDA80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DAD9-C087-4A84-8961-6346EB18EBF5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A71A-0681-4E9B-93F2-0E48645D4EE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7E017-FC98-4724-AA60-53941C1673F8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77F9F-3FA9-4588-B6BC-ED8F2E562726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9549-067A-4EC8-9940-FB3680249930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12A6-39E8-44CF-9A0D-42AF8C55950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19818-67F9-4218-BFE6-E5BDD53B11FA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0A24-C508-4CD0-8644-63499CEC149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7599-A6AF-4C31-B90B-2A1A56DF8467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CC8B-DEE1-47CF-9AE1-E57AFDF460CD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626EAF-D806-48DB-972E-B6519A7D112F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8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17D6B0-E45C-4640-848C-C26E0870C34B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9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BA82-34CD-459B-AD8C-138AF413F5DD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299D-8A72-435A-80F8-9958654B5362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E2A3-EB7A-4746-A319-FF6521D70F0C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E61B-A393-4AE2-9342-EE22F87C447C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13F5-364F-4441-ACF9-90AA77018680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5DA30-5E35-4E5B-B9A7-6238CDC0C34C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838E-38FB-401E-9707-E1EF5595F715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ECD7-94E9-44FE-A134-101A20166F32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hthoe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hthoe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jdelijke aanduiding voor titel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40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D75E1EDB-C11C-4CB1-A849-351506F36C4C}" type="datetimeFigureOut">
              <a:rPr lang="nl-NL"/>
              <a:pPr>
                <a:defRPr/>
              </a:pPr>
              <a:t>14/01/19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BFC4A09-B5C4-4843-8005-309FD7FAD52D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1" r:id="rId2"/>
    <p:sldLayoutId id="2147483792" r:id="rId3"/>
    <p:sldLayoutId id="2147483793" r:id="rId4"/>
    <p:sldLayoutId id="2147483800" r:id="rId5"/>
    <p:sldLayoutId id="2147483801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nl-NL" smtClean="0"/>
              <a:t>Structuralisme</a:t>
            </a:r>
          </a:p>
        </p:txBody>
      </p:sp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nl-NL" smtClean="0"/>
              <a:t>Foucault en de non-existentie van het subject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De Macht van het collectief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/>
          </a:p>
          <a:p>
            <a:r>
              <a:rPr lang="nl-NL" smtClean="0"/>
              <a:t>Samenleven is disciplineren</a:t>
            </a:r>
          </a:p>
          <a:p>
            <a:endParaRPr lang="nl-NL" smtClean="0"/>
          </a:p>
          <a:p>
            <a:r>
              <a:rPr lang="nl-NL" smtClean="0"/>
              <a:t>Disciplineren door uitsluiting, kritiek op enkeling</a:t>
            </a:r>
          </a:p>
          <a:p>
            <a:endParaRPr lang="nl-NL" smtClean="0"/>
          </a:p>
          <a:p>
            <a:r>
              <a:rPr lang="nl-NL" smtClean="0"/>
              <a:t>Taal beperkt het denken (discoursanalyse)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Analyse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Wetenschap als web van begrippen en gewoonten</a:t>
            </a:r>
          </a:p>
          <a:p>
            <a:pPr eaLnBrk="1" hangingPunct="1">
              <a:buFont typeface="Georgia" pitchFamily="18" charset="0"/>
              <a:buNone/>
            </a:pPr>
            <a:endParaRPr lang="nl-NL" smtClean="0"/>
          </a:p>
          <a:p>
            <a:pPr eaLnBrk="1" hangingPunct="1"/>
            <a:r>
              <a:rPr lang="nl-NL" smtClean="0"/>
              <a:t>Wetenschap is niets meer dan een sociale praktijk (episteme)</a:t>
            </a:r>
          </a:p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Vervolg analyse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De mens als spreekbuis van het episteme (vergelijk middeleeuwse kunst)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De oneindige flexibiliteit van de mens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Vrijheid van de enkeling is een illusie</a:t>
            </a:r>
          </a:p>
          <a:p>
            <a:pPr eaLnBrk="1" hangingPunct="1">
              <a:buFont typeface="Georgia" pitchFamily="18" charset="0"/>
              <a:buNone/>
            </a:pPr>
            <a:endParaRPr lang="nl-NL" smtClean="0"/>
          </a:p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Gevolg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De aanstaande dood van het autonome subject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Relativisme (wetenschap) en historicisme (moraal)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Wetenschap als slang die zich zelf verslindt</a:t>
            </a:r>
          </a:p>
          <a:p>
            <a:pPr eaLnBrk="1" hangingPunct="1">
              <a:buFont typeface="Georgia" pitchFamily="18" charset="0"/>
              <a:buNone/>
            </a:pPr>
            <a:endParaRPr lang="nl-NL" smtClean="0"/>
          </a:p>
          <a:p>
            <a:pPr eaLnBrk="1" hangingPunct="1"/>
            <a:r>
              <a:rPr lang="nl-NL" smtClean="0"/>
              <a:t>Geen vrijheid voor de mens</a:t>
            </a:r>
          </a:p>
          <a:p>
            <a:pPr eaLnBrk="1" hangingPunct="1"/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Foucault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1926-1984</a:t>
            </a:r>
          </a:p>
          <a:p>
            <a:r>
              <a:rPr lang="nl-NL" smtClean="0"/>
              <a:t>Belangrijke werken</a:t>
            </a:r>
          </a:p>
          <a:p>
            <a:pPr lvl="1"/>
            <a:r>
              <a:rPr lang="nl-NL" smtClean="0"/>
              <a:t>Geschiedenis van de waanzin (1961)</a:t>
            </a:r>
          </a:p>
          <a:p>
            <a:pPr lvl="1"/>
            <a:r>
              <a:rPr lang="nl-NL" smtClean="0"/>
              <a:t>Geboorte van een kliniek (1963)</a:t>
            </a:r>
          </a:p>
          <a:p>
            <a:pPr lvl="1"/>
            <a:r>
              <a:rPr lang="nl-NL" smtClean="0"/>
              <a:t>Woorden en dingen (1966)</a:t>
            </a:r>
          </a:p>
          <a:p>
            <a:pPr lvl="1"/>
            <a:r>
              <a:rPr lang="nl-NL" smtClean="0"/>
              <a:t>Discipline, toezicht en straf (1975)</a:t>
            </a:r>
          </a:p>
          <a:p>
            <a:pPr lvl="1"/>
            <a:r>
              <a:rPr lang="nl-NL" smtClean="0"/>
              <a:t>Geschiedenis van de sexualiteit  3 delen (1976-1984) </a:t>
            </a:r>
          </a:p>
          <a:p>
            <a:pPr lvl="1"/>
            <a:endParaRPr lang="nl-N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Relatie met Die Welle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Past bij zijn systematiek (vanuit voorbeelden naar theorie)</a:t>
            </a:r>
          </a:p>
          <a:p>
            <a:endParaRPr lang="nl-NL" smtClean="0"/>
          </a:p>
          <a:p>
            <a:r>
              <a:rPr lang="nl-NL" smtClean="0"/>
              <a:t>Illustreert zowel discours als disciplinering</a:t>
            </a:r>
          </a:p>
          <a:p>
            <a:endParaRPr lang="nl-NL" smtClean="0"/>
          </a:p>
          <a:p>
            <a:r>
              <a:rPr lang="nl-NL" smtClean="0"/>
              <a:t>Relatie met politiek zonder politiek te worden</a:t>
            </a:r>
          </a:p>
          <a:p>
            <a:endParaRPr lang="nl-NL" smtClean="0"/>
          </a:p>
          <a:p>
            <a:endParaRPr lang="nl-NL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Vraag</a:t>
            </a:r>
            <a:endParaRPr lang="nl-NL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91" name="Ondertitel 6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nl-NL" sz="4000" smtClean="0">
                <a:solidFill>
                  <a:schemeClr val="tx1"/>
                </a:solidFill>
              </a:rPr>
              <a:t>Ben jij gedisciplineerd 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514</TotalTime>
  <Words>183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Structuralisme</vt:lpstr>
      <vt:lpstr>De Macht van het collectief</vt:lpstr>
      <vt:lpstr>Analyse</vt:lpstr>
      <vt:lpstr>Vervolg analyse</vt:lpstr>
      <vt:lpstr>Gevolg</vt:lpstr>
      <vt:lpstr>Foucault</vt:lpstr>
      <vt:lpstr>Relatie met Die Welle</vt:lpstr>
      <vt:lpstr>Vraag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Structuralisme</dc:title>
  <dc:creator>Arjan de Visser</dc:creator>
  <cp:lastModifiedBy>lila pila</cp:lastModifiedBy>
  <cp:revision>48</cp:revision>
  <dcterms:created xsi:type="dcterms:W3CDTF">2011-01-12T07:56:19Z</dcterms:created>
  <dcterms:modified xsi:type="dcterms:W3CDTF">2019-01-14T13:34:58Z</dcterms:modified>
</cp:coreProperties>
</file>