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1144" y="-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7725F-4B52-4143-A53D-0326AE911135}" type="datetimeFigureOut">
              <a:rPr lang="nl-NL" smtClean="0"/>
              <a:t>14/01/19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A9D29-B925-4CF1-BDB3-CB1EB1CED38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13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A9D29-B925-4CF1-BDB3-CB1EB1CED38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83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A9D29-B925-4CF1-BDB3-CB1EB1CED3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54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A9D29-B925-4CF1-BDB3-CB1EB1CED3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318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A9D29-B925-4CF1-BDB3-CB1EB1CED38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01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A9D29-B925-4CF1-BDB3-CB1EB1CED38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87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32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3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0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14/01/19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57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4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3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8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0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14/01/19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14/01/19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88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ndangogroovers.wordpress.com/tag/charlie-chaplin/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motorcyclist.com/ridepage.php?page=quartzville" TargetMode="External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Marx over uitbuiting en vervreemding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47472" y="3913631"/>
            <a:ext cx="11506200" cy="510088"/>
          </a:xfrm>
        </p:spPr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562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6321" y="-269374"/>
            <a:ext cx="9784080" cy="1508760"/>
          </a:xfrm>
        </p:spPr>
        <p:txBody>
          <a:bodyPr/>
          <a:lstStyle/>
          <a:p>
            <a:r>
              <a:rPr lang="nl-NL" dirty="0" smtClean="0"/>
              <a:t>      Marx </a:t>
            </a:r>
            <a:r>
              <a:rPr lang="nl-NL" dirty="0" smtClean="0"/>
              <a:t>over vervreemding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13005" y="2011680"/>
            <a:ext cx="8873994" cy="4722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i="1" dirty="0" smtClean="0"/>
              <a:t>Opdracht: leg uit wat ‘uitbuiting’ is aan de hand van het klassenverschil tussen de bourgeoisie en het proletariaat. </a:t>
            </a:r>
            <a:endParaRPr lang="nl-NL" sz="2800" i="1" dirty="0"/>
          </a:p>
        </p:txBody>
      </p:sp>
      <p:pic>
        <p:nvPicPr>
          <p:cNvPr id="1028" name="Picture 4" descr="https://classicaltheorygroup4.files.wordpress.com/2015/07/kapitalism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889" y="766120"/>
            <a:ext cx="5798140" cy="491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11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6228" y="355241"/>
            <a:ext cx="9784080" cy="1508760"/>
          </a:xfrm>
        </p:spPr>
        <p:txBody>
          <a:bodyPr/>
          <a:lstStyle/>
          <a:p>
            <a:r>
              <a:rPr lang="nl-NL" dirty="0" smtClean="0"/>
              <a:t>4.3 </a:t>
            </a:r>
            <a:r>
              <a:rPr lang="nl-NL" dirty="0" err="1" smtClean="0"/>
              <a:t>marx</a:t>
            </a:r>
            <a:r>
              <a:rPr lang="nl-NL" dirty="0" smtClean="0"/>
              <a:t> over vervreemding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3806" y="2135247"/>
            <a:ext cx="9784080" cy="4562115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Vervreemding</a:t>
            </a:r>
            <a:r>
              <a:rPr lang="nl-NL" dirty="0" smtClean="0"/>
              <a:t> is het gevolg van de industrialisering in de 19</a:t>
            </a:r>
            <a:r>
              <a:rPr lang="nl-NL" baseline="30000" dirty="0" smtClean="0"/>
              <a:t>e</a:t>
            </a:r>
            <a:r>
              <a:rPr lang="nl-NL" dirty="0" smtClean="0"/>
              <a:t> eeuw.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Industrialiseren = is het opdelen van een ingewikkeld productieproces in  kleinere stappen die ieder </a:t>
            </a:r>
            <a:r>
              <a:rPr lang="nl-NL" dirty="0" err="1" smtClean="0"/>
              <a:t>opzichzelf</a:t>
            </a:r>
            <a:r>
              <a:rPr lang="nl-NL" dirty="0" smtClean="0"/>
              <a:t> eenvoudig uit te voeren zijn.  </a:t>
            </a:r>
          </a:p>
          <a:p>
            <a:pPr marL="0" indent="0">
              <a:buNone/>
            </a:pPr>
            <a:r>
              <a:rPr lang="nl-NL" u="sng" dirty="0" smtClean="0"/>
              <a:t>Drie kenmerken van de industriële revolutie die vervreemding veroorzaken</a:t>
            </a:r>
            <a:r>
              <a:rPr lang="nl-NL" dirty="0" smtClean="0"/>
              <a:t>: </a:t>
            </a:r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Automatisering (eenvoudige deelhandelingen door machines laten doen)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Massaproductie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 A</a:t>
            </a:r>
            <a:r>
              <a:rPr lang="nl-NL" dirty="0" smtClean="0">
                <a:sym typeface="Wingdings" panose="05000000000000000000" pitchFamily="2" charset="2"/>
              </a:rPr>
              <a:t>rbeidsdeling (arbeiders eenvoudige deelhandelingen laten uitvoeren)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u="sng" dirty="0" smtClean="0">
                <a:sym typeface="Wingdings" panose="05000000000000000000" pitchFamily="2" charset="2"/>
              </a:rPr>
              <a:t>Opdracht</a:t>
            </a:r>
            <a:r>
              <a:rPr lang="nl-NL" dirty="0" smtClean="0">
                <a:sym typeface="Wingdings" panose="05000000000000000000" pitchFamily="2" charset="2"/>
              </a:rPr>
              <a:t>: zoek in het lesboek op hoe ‘vervreemding’ beschreven wordt. Schrijf het op in je schrift/ tablet. 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nl-NL" dirty="0"/>
          </a:p>
        </p:txBody>
      </p:sp>
      <p:pic>
        <p:nvPicPr>
          <p:cNvPr id="2050" name="Picture 2" descr="Image result for charlie chaplin industr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524" y="207563"/>
            <a:ext cx="3739978" cy="280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02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Marx over vervreemding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Marx</a:t>
            </a:r>
            <a:r>
              <a:rPr lang="nl-NL" dirty="0" smtClean="0"/>
              <a:t>: industrialisering veroorzaakt </a:t>
            </a:r>
            <a:r>
              <a:rPr lang="nl-NL" u="sng" dirty="0" smtClean="0"/>
              <a:t>vervreemding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 Door de eindeloze herhaling van een eenvoudige handeling wordt arbeid geestdodend.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/>
              <a:t> De activiteit voer je alleen nog uit voor het loon.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>
                <a:sym typeface="Wingdings" panose="05000000000000000000" pitchFamily="2" charset="2"/>
              </a:rPr>
              <a:t> De arbeider moet voldoening halen uit activiteiten in zijn vrije tijd. Hiervoor moet hij betalen en dus meer werken. </a:t>
            </a:r>
            <a:endParaRPr lang="nl-NL" dirty="0"/>
          </a:p>
        </p:txBody>
      </p:sp>
      <p:pic>
        <p:nvPicPr>
          <p:cNvPr id="3074" name="Picture 2" descr="Image result for car industr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417" y="4477895"/>
            <a:ext cx="3285437" cy="21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oyo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691" y="4477895"/>
            <a:ext cx="3401075" cy="21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98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</a:t>
            </a:r>
            <a:r>
              <a:rPr lang="nl-NL" dirty="0" err="1" smtClean="0"/>
              <a:t>marx</a:t>
            </a:r>
            <a:r>
              <a:rPr lang="nl-NL" dirty="0" smtClean="0"/>
              <a:t> over vervreemding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Welke producten hebben we echt nodig en welke zijn producten zijn overbodig, slechts bedoeld om de vrije tijd te doden?</a:t>
            </a:r>
          </a:p>
          <a:p>
            <a:pPr marL="0" indent="0">
              <a:buNone/>
            </a:pPr>
            <a:r>
              <a:rPr lang="nl-NL" sz="2800" dirty="0"/>
              <a:t>Wat zijn onze ware basisbehoeften nu eigenlijk?</a:t>
            </a:r>
          </a:p>
          <a:p>
            <a:pPr marL="0" indent="0">
              <a:buNone/>
            </a:pPr>
            <a:r>
              <a:rPr lang="nl-NL" sz="2800" dirty="0" smtClean="0"/>
              <a:t>Wat zijn echte behoeften en wat zijn kunstmatige verlangens?</a:t>
            </a:r>
          </a:p>
          <a:p>
            <a:pPr marL="0" indent="0">
              <a:buNone/>
            </a:pPr>
            <a:endParaRPr lang="nl-NL" sz="2800" u="sng" dirty="0" smtClean="0"/>
          </a:p>
          <a:p>
            <a:pPr marL="0" indent="0">
              <a:buNone/>
            </a:pPr>
            <a:r>
              <a:rPr lang="nl-NL" sz="2800" u="sng" dirty="0" smtClean="0"/>
              <a:t>Authentiek leven </a:t>
            </a:r>
            <a:r>
              <a:rPr lang="nl-NL" sz="2800" dirty="0" smtClean="0"/>
              <a:t>is: een leven waarin je alleen je ware behoeften vervuld en geen tijd en geld verkwist aan het bevredigen van kunstmatige verlangens.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8409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Gestreept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TM03090430[[fn=Aaneengesloten]]</Template>
  <TotalTime>113</TotalTime>
  <Words>253</Words>
  <Application>Microsoft Macintosh PowerPoint</Application>
  <PresentationFormat>Custom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Gestreept</vt:lpstr>
      <vt:lpstr>Marx over uitbuiting en vervreemding </vt:lpstr>
      <vt:lpstr>      Marx over vervreemding</vt:lpstr>
      <vt:lpstr>4.3 marx over vervreemding</vt:lpstr>
      <vt:lpstr>4.3 Marx over vervreemding</vt:lpstr>
      <vt:lpstr>4.3 marx over vervreemding</vt:lpstr>
    </vt:vector>
  </TitlesOfParts>
  <Company>Luzac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Marx ove vervreemding 4.4 Sartre over radicale zelfbepaling</dc:title>
  <dc:creator>Thomas Bragdon</dc:creator>
  <cp:lastModifiedBy>lila pila</cp:lastModifiedBy>
  <cp:revision>28</cp:revision>
  <dcterms:created xsi:type="dcterms:W3CDTF">2018-03-08T12:50:47Z</dcterms:created>
  <dcterms:modified xsi:type="dcterms:W3CDTF">2019-01-14T11:53:41Z</dcterms:modified>
</cp:coreProperties>
</file>